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47" r:id="rId2"/>
    <p:sldId id="327" r:id="rId3"/>
    <p:sldId id="348" r:id="rId4"/>
    <p:sldId id="349" r:id="rId5"/>
    <p:sldId id="350" r:id="rId6"/>
    <p:sldId id="351" r:id="rId7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FB"/>
    <a:srgbClr val="0000C1"/>
    <a:srgbClr val="FBEAE7"/>
    <a:srgbClr val="D4021D"/>
    <a:srgbClr val="FF9980"/>
    <a:srgbClr val="FF3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BEEE4-1299-486C-A8EB-A342E020CCC5}" v="12" dt="2025-10-22T11:36:14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0"/>
    <p:restoredTop sz="94686"/>
  </p:normalViewPr>
  <p:slideViewPr>
    <p:cSldViewPr snapToGrid="0" snapToObjects="1" showGuides="1">
      <p:cViewPr varScale="1">
        <p:scale>
          <a:sx n="77" d="100"/>
          <a:sy n="77" d="100"/>
        </p:scale>
        <p:origin x="484" y="60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-Jan Tjärnberg" userId="f29fafd2-794a-4fdf-a9d2-d9d1e51acf83" providerId="ADAL" clId="{7D6CEB68-C764-4D41-8A9B-77223F1D0E49}"/>
    <pc:docChg chg="undo custSel addSld delSld modSld">
      <pc:chgData name="Per-Jan Tjärnberg" userId="f29fafd2-794a-4fdf-a9d2-d9d1e51acf83" providerId="ADAL" clId="{7D6CEB68-C764-4D41-8A9B-77223F1D0E49}" dt="2025-10-22T12:03:09.599" v="1045" actId="114"/>
      <pc:docMkLst>
        <pc:docMk/>
      </pc:docMkLst>
      <pc:sldChg chg="addSp delSp modSp mod">
        <pc:chgData name="Per-Jan Tjärnberg" userId="f29fafd2-794a-4fdf-a9d2-d9d1e51acf83" providerId="ADAL" clId="{7D6CEB68-C764-4D41-8A9B-77223F1D0E49}" dt="2025-10-22T12:00:27.059" v="1044" actId="114"/>
        <pc:sldMkLst>
          <pc:docMk/>
          <pc:sldMk cId="1936107300" sldId="327"/>
        </pc:sldMkLst>
        <pc:spChg chg="add del mod">
          <ac:chgData name="Per-Jan Tjärnberg" userId="f29fafd2-794a-4fdf-a9d2-d9d1e51acf83" providerId="ADAL" clId="{7D6CEB68-C764-4D41-8A9B-77223F1D0E49}" dt="2025-10-22T08:31:14.396" v="64"/>
          <ac:spMkLst>
            <pc:docMk/>
            <pc:sldMk cId="1936107300" sldId="327"/>
            <ac:spMk id="2" creationId="{F9814CE9-92B4-BE56-EBCC-2522D9DDC883}"/>
          </ac:spMkLst>
        </pc:spChg>
        <pc:spChg chg="add mod">
          <ac:chgData name="Per-Jan Tjärnberg" userId="f29fafd2-794a-4fdf-a9d2-d9d1e51acf83" providerId="ADAL" clId="{7D6CEB68-C764-4D41-8A9B-77223F1D0E49}" dt="2025-10-22T12:00:27.059" v="1044" actId="114"/>
          <ac:spMkLst>
            <pc:docMk/>
            <pc:sldMk cId="1936107300" sldId="327"/>
            <ac:spMk id="3" creationId="{47127420-8623-FE72-3769-A4A1CD56B57C}"/>
          </ac:spMkLst>
        </pc:spChg>
        <pc:spChg chg="add">
          <ac:chgData name="Per-Jan Tjärnberg" userId="f29fafd2-794a-4fdf-a9d2-d9d1e51acf83" providerId="ADAL" clId="{7D6CEB68-C764-4D41-8A9B-77223F1D0E49}" dt="2025-10-22T09:08:49.749" v="134"/>
          <ac:spMkLst>
            <pc:docMk/>
            <pc:sldMk cId="1936107300" sldId="327"/>
            <ac:spMk id="4" creationId="{DA2E4757-0790-C6E7-6654-B13425FBBDC5}"/>
          </ac:spMkLst>
        </pc:spChg>
        <pc:spChg chg="add">
          <ac:chgData name="Per-Jan Tjärnberg" userId="f29fafd2-794a-4fdf-a9d2-d9d1e51acf83" providerId="ADAL" clId="{7D6CEB68-C764-4D41-8A9B-77223F1D0E49}" dt="2025-10-22T09:08:49.749" v="134"/>
          <ac:spMkLst>
            <pc:docMk/>
            <pc:sldMk cId="1936107300" sldId="327"/>
            <ac:spMk id="5" creationId="{E5FED73D-EDDD-A63D-A2D3-7103D72DA95D}"/>
          </ac:spMkLst>
        </pc:spChg>
        <pc:spChg chg="del">
          <ac:chgData name="Per-Jan Tjärnberg" userId="f29fafd2-794a-4fdf-a9d2-d9d1e51acf83" providerId="ADAL" clId="{7D6CEB68-C764-4D41-8A9B-77223F1D0E49}" dt="2025-10-22T08:29:37.317" v="13" actId="478"/>
          <ac:spMkLst>
            <pc:docMk/>
            <pc:sldMk cId="1936107300" sldId="327"/>
            <ac:spMk id="6" creationId="{C9A71C94-1066-9CE6-17C9-8884FCA6B6B8}"/>
          </ac:spMkLst>
        </pc:spChg>
        <pc:spChg chg="del">
          <ac:chgData name="Per-Jan Tjärnberg" userId="f29fafd2-794a-4fdf-a9d2-d9d1e51acf83" providerId="ADAL" clId="{7D6CEB68-C764-4D41-8A9B-77223F1D0E49}" dt="2025-10-22T08:29:36.157" v="12" actId="478"/>
          <ac:spMkLst>
            <pc:docMk/>
            <pc:sldMk cId="1936107300" sldId="327"/>
            <ac:spMk id="7" creationId="{1B61431D-C2AD-7890-E7E0-DFB3D5DDA0BA}"/>
          </ac:spMkLst>
        </pc:spChg>
        <pc:spChg chg="add del mod">
          <ac:chgData name="Per-Jan Tjärnberg" userId="f29fafd2-794a-4fdf-a9d2-d9d1e51acf83" providerId="ADAL" clId="{7D6CEB68-C764-4D41-8A9B-77223F1D0E49}" dt="2025-10-22T11:29:10.238" v="999"/>
          <ac:spMkLst>
            <pc:docMk/>
            <pc:sldMk cId="1936107300" sldId="327"/>
            <ac:spMk id="8" creationId="{45D62FF3-B863-FC70-D547-C527B6A38DA4}"/>
          </ac:spMkLst>
        </pc:spChg>
        <pc:spChg chg="add mod ord">
          <ac:chgData name="Per-Jan Tjärnberg" userId="f29fafd2-794a-4fdf-a9d2-d9d1e51acf83" providerId="ADAL" clId="{7D6CEB68-C764-4D41-8A9B-77223F1D0E49}" dt="2025-10-22T11:34:59.032" v="1027" actId="1076"/>
          <ac:spMkLst>
            <pc:docMk/>
            <pc:sldMk cId="1936107300" sldId="327"/>
            <ac:spMk id="9" creationId="{5802C94E-1C04-4A47-4781-0AD7694328B2}"/>
          </ac:spMkLst>
        </pc:spChg>
        <pc:picChg chg="add">
          <ac:chgData name="Per-Jan Tjärnberg" userId="f29fafd2-794a-4fdf-a9d2-d9d1e51acf83" providerId="ADAL" clId="{7D6CEB68-C764-4D41-8A9B-77223F1D0E49}" dt="2025-10-22T09:08:49.749" v="134"/>
          <ac:picMkLst>
            <pc:docMk/>
            <pc:sldMk cId="1936107300" sldId="327"/>
            <ac:picMk id="1025" creationId="{0C23493F-2A81-C178-425A-FB459D1D1AA6}"/>
          </ac:picMkLst>
        </pc:picChg>
      </pc:sldChg>
      <pc:sldChg chg="del">
        <pc:chgData name="Per-Jan Tjärnberg" userId="f29fafd2-794a-4fdf-a9d2-d9d1e51acf83" providerId="ADAL" clId="{7D6CEB68-C764-4D41-8A9B-77223F1D0E49}" dt="2025-10-22T08:27:48.085" v="6" actId="47"/>
        <pc:sldMkLst>
          <pc:docMk/>
          <pc:sldMk cId="417824922" sldId="339"/>
        </pc:sldMkLst>
      </pc:sldChg>
      <pc:sldChg chg="del">
        <pc:chgData name="Per-Jan Tjärnberg" userId="f29fafd2-794a-4fdf-a9d2-d9d1e51acf83" providerId="ADAL" clId="{7D6CEB68-C764-4D41-8A9B-77223F1D0E49}" dt="2025-10-22T08:27:49.696" v="9" actId="47"/>
        <pc:sldMkLst>
          <pc:docMk/>
          <pc:sldMk cId="1191257352" sldId="345"/>
        </pc:sldMkLst>
      </pc:sldChg>
      <pc:sldChg chg="modSp mod">
        <pc:chgData name="Per-Jan Tjärnberg" userId="f29fafd2-794a-4fdf-a9d2-d9d1e51acf83" providerId="ADAL" clId="{7D6CEB68-C764-4D41-8A9B-77223F1D0E49}" dt="2025-10-22T11:29:24.418" v="1001" actId="6549"/>
        <pc:sldMkLst>
          <pc:docMk/>
          <pc:sldMk cId="1374475357" sldId="347"/>
        </pc:sldMkLst>
        <pc:spChg chg="mod">
          <ac:chgData name="Per-Jan Tjärnberg" userId="f29fafd2-794a-4fdf-a9d2-d9d1e51acf83" providerId="ADAL" clId="{7D6CEB68-C764-4D41-8A9B-77223F1D0E49}" dt="2025-10-22T11:29:24.418" v="1001" actId="6549"/>
          <ac:spMkLst>
            <pc:docMk/>
            <pc:sldMk cId="1374475357" sldId="347"/>
            <ac:spMk id="3" creationId="{00000000-0000-0000-0000-000000000000}"/>
          </ac:spMkLst>
        </pc:spChg>
      </pc:sldChg>
      <pc:sldChg chg="addSp modSp add mod">
        <pc:chgData name="Per-Jan Tjärnberg" userId="f29fafd2-794a-4fdf-a9d2-d9d1e51acf83" providerId="ADAL" clId="{7D6CEB68-C764-4D41-8A9B-77223F1D0E49}" dt="2025-10-22T11:37:11.840" v="1040" actId="20577"/>
        <pc:sldMkLst>
          <pc:docMk/>
          <pc:sldMk cId="2127611534" sldId="348"/>
        </pc:sldMkLst>
        <pc:spChg chg="mod ord">
          <ac:chgData name="Per-Jan Tjärnberg" userId="f29fafd2-794a-4fdf-a9d2-d9d1e51acf83" providerId="ADAL" clId="{7D6CEB68-C764-4D41-8A9B-77223F1D0E49}" dt="2025-10-22T11:37:11.840" v="1040" actId="20577"/>
          <ac:spMkLst>
            <pc:docMk/>
            <pc:sldMk cId="2127611534" sldId="348"/>
            <ac:spMk id="3" creationId="{8CD9190E-9D1D-1BAC-0FAF-BE73E7DB587E}"/>
          </ac:spMkLst>
        </pc:spChg>
        <pc:spChg chg="add mod ord">
          <ac:chgData name="Per-Jan Tjärnberg" userId="f29fafd2-794a-4fdf-a9d2-d9d1e51acf83" providerId="ADAL" clId="{7D6CEB68-C764-4D41-8A9B-77223F1D0E49}" dt="2025-10-22T11:35:24.583" v="1030" actId="171"/>
          <ac:spMkLst>
            <pc:docMk/>
            <pc:sldMk cId="2127611534" sldId="348"/>
            <ac:spMk id="4" creationId="{E527696B-41AD-A47A-BC2E-E0F174958536}"/>
          </ac:spMkLst>
        </pc:spChg>
        <pc:picChg chg="add mod">
          <ac:chgData name="Per-Jan Tjärnberg" userId="f29fafd2-794a-4fdf-a9d2-d9d1e51acf83" providerId="ADAL" clId="{7D6CEB68-C764-4D41-8A9B-77223F1D0E49}" dt="2025-10-22T11:34:07.026" v="1020"/>
          <ac:picMkLst>
            <pc:docMk/>
            <pc:sldMk cId="2127611534" sldId="348"/>
            <ac:picMk id="2" creationId="{04C6E95C-96A9-32F9-0C20-9871BB433C23}"/>
          </ac:picMkLst>
        </pc:picChg>
      </pc:sldChg>
      <pc:sldChg chg="add del">
        <pc:chgData name="Per-Jan Tjärnberg" userId="f29fafd2-794a-4fdf-a9d2-d9d1e51acf83" providerId="ADAL" clId="{7D6CEB68-C764-4D41-8A9B-77223F1D0E49}" dt="2025-10-22T09:22:46.355" v="268" actId="2696"/>
        <pc:sldMkLst>
          <pc:docMk/>
          <pc:sldMk cId="2914690939" sldId="348"/>
        </pc:sldMkLst>
      </pc:sldChg>
      <pc:sldChg chg="addSp modSp add mod">
        <pc:chgData name="Per-Jan Tjärnberg" userId="f29fafd2-794a-4fdf-a9d2-d9d1e51acf83" providerId="ADAL" clId="{7D6CEB68-C764-4D41-8A9B-77223F1D0E49}" dt="2025-10-22T11:37:20.616" v="1042" actId="20577"/>
        <pc:sldMkLst>
          <pc:docMk/>
          <pc:sldMk cId="4224567855" sldId="349"/>
        </pc:sldMkLst>
        <pc:spChg chg="add mod ord">
          <ac:chgData name="Per-Jan Tjärnberg" userId="f29fafd2-794a-4fdf-a9d2-d9d1e51acf83" providerId="ADAL" clId="{7D6CEB68-C764-4D41-8A9B-77223F1D0E49}" dt="2025-10-22T11:35:49.929" v="1032" actId="1076"/>
          <ac:spMkLst>
            <pc:docMk/>
            <pc:sldMk cId="4224567855" sldId="349"/>
            <ac:spMk id="2" creationId="{D9995BE1-D8C2-251A-B0B7-0E7879649D65}"/>
          </ac:spMkLst>
        </pc:spChg>
        <pc:spChg chg="mod">
          <ac:chgData name="Per-Jan Tjärnberg" userId="f29fafd2-794a-4fdf-a9d2-d9d1e51acf83" providerId="ADAL" clId="{7D6CEB68-C764-4D41-8A9B-77223F1D0E49}" dt="2025-10-22T11:37:20.616" v="1042" actId="20577"/>
          <ac:spMkLst>
            <pc:docMk/>
            <pc:sldMk cId="4224567855" sldId="349"/>
            <ac:spMk id="3" creationId="{356E4B0B-F12B-6FAC-BBC4-8B9C3EDB38DE}"/>
          </ac:spMkLst>
        </pc:spChg>
      </pc:sldChg>
      <pc:sldChg chg="addSp modSp add mod">
        <pc:chgData name="Per-Jan Tjärnberg" userId="f29fafd2-794a-4fdf-a9d2-d9d1e51acf83" providerId="ADAL" clId="{7D6CEB68-C764-4D41-8A9B-77223F1D0E49}" dt="2025-10-22T12:03:09.599" v="1045" actId="114"/>
        <pc:sldMkLst>
          <pc:docMk/>
          <pc:sldMk cId="3331430342" sldId="350"/>
        </pc:sldMkLst>
        <pc:spChg chg="add mod ord">
          <ac:chgData name="Per-Jan Tjärnberg" userId="f29fafd2-794a-4fdf-a9d2-d9d1e51acf83" providerId="ADAL" clId="{7D6CEB68-C764-4D41-8A9B-77223F1D0E49}" dt="2025-10-22T11:36:07.298" v="1035" actId="171"/>
          <ac:spMkLst>
            <pc:docMk/>
            <pc:sldMk cId="3331430342" sldId="350"/>
            <ac:spMk id="2" creationId="{959B57D9-7AA0-53F1-777E-40E204AD179A}"/>
          </ac:spMkLst>
        </pc:spChg>
        <pc:spChg chg="mod">
          <ac:chgData name="Per-Jan Tjärnberg" userId="f29fafd2-794a-4fdf-a9d2-d9d1e51acf83" providerId="ADAL" clId="{7D6CEB68-C764-4D41-8A9B-77223F1D0E49}" dt="2025-10-22T12:03:09.599" v="1045" actId="114"/>
          <ac:spMkLst>
            <pc:docMk/>
            <pc:sldMk cId="3331430342" sldId="350"/>
            <ac:spMk id="3" creationId="{EF86B833-9352-8F3A-DFC4-96AB4507712C}"/>
          </ac:spMkLst>
        </pc:spChg>
      </pc:sldChg>
      <pc:sldChg chg="addSp modSp add mod">
        <pc:chgData name="Per-Jan Tjärnberg" userId="f29fafd2-794a-4fdf-a9d2-d9d1e51acf83" providerId="ADAL" clId="{7D6CEB68-C764-4D41-8A9B-77223F1D0E49}" dt="2025-10-22T11:37:49.781" v="1043" actId="20577"/>
        <pc:sldMkLst>
          <pc:docMk/>
          <pc:sldMk cId="1931853191" sldId="351"/>
        </pc:sldMkLst>
        <pc:spChg chg="add mod ord">
          <ac:chgData name="Per-Jan Tjärnberg" userId="f29fafd2-794a-4fdf-a9d2-d9d1e51acf83" providerId="ADAL" clId="{7D6CEB68-C764-4D41-8A9B-77223F1D0E49}" dt="2025-10-22T11:36:20.253" v="1038" actId="171"/>
          <ac:spMkLst>
            <pc:docMk/>
            <pc:sldMk cId="1931853191" sldId="351"/>
            <ac:spMk id="2" creationId="{A16589C0-8FE8-FF95-0508-792C1F1AE4C8}"/>
          </ac:spMkLst>
        </pc:spChg>
        <pc:spChg chg="mod">
          <ac:chgData name="Per-Jan Tjärnberg" userId="f29fafd2-794a-4fdf-a9d2-d9d1e51acf83" providerId="ADAL" clId="{7D6CEB68-C764-4D41-8A9B-77223F1D0E49}" dt="2025-10-22T11:37:49.781" v="1043" actId="20577"/>
          <ac:spMkLst>
            <pc:docMk/>
            <pc:sldMk cId="1931853191" sldId="351"/>
            <ac:spMk id="3" creationId="{861E573B-A0EC-18D6-E4FD-B8D2A6A1FE35}"/>
          </ac:spMkLst>
        </pc:spChg>
      </pc:sldChg>
      <pc:sldChg chg="del">
        <pc:chgData name="Per-Jan Tjärnberg" userId="f29fafd2-794a-4fdf-a9d2-d9d1e51acf83" providerId="ADAL" clId="{7D6CEB68-C764-4D41-8A9B-77223F1D0E49}" dt="2025-10-22T08:27:44.586" v="1" actId="47"/>
        <pc:sldMkLst>
          <pc:docMk/>
          <pc:sldMk cId="61848260" sldId="360"/>
        </pc:sldMkLst>
      </pc:sldChg>
      <pc:sldChg chg="del">
        <pc:chgData name="Per-Jan Tjärnberg" userId="f29fafd2-794a-4fdf-a9d2-d9d1e51acf83" providerId="ADAL" clId="{7D6CEB68-C764-4D41-8A9B-77223F1D0E49}" dt="2025-10-22T08:27:45.811" v="3" actId="47"/>
        <pc:sldMkLst>
          <pc:docMk/>
          <pc:sldMk cId="3485741726" sldId="362"/>
        </pc:sldMkLst>
      </pc:sldChg>
      <pc:sldChg chg="del">
        <pc:chgData name="Per-Jan Tjärnberg" userId="f29fafd2-794a-4fdf-a9d2-d9d1e51acf83" providerId="ADAL" clId="{7D6CEB68-C764-4D41-8A9B-77223F1D0E49}" dt="2025-10-22T08:27:45.223" v="2" actId="47"/>
        <pc:sldMkLst>
          <pc:docMk/>
          <pc:sldMk cId="2755753961" sldId="363"/>
        </pc:sldMkLst>
      </pc:sldChg>
      <pc:sldChg chg="del">
        <pc:chgData name="Per-Jan Tjärnberg" userId="f29fafd2-794a-4fdf-a9d2-d9d1e51acf83" providerId="ADAL" clId="{7D6CEB68-C764-4D41-8A9B-77223F1D0E49}" dt="2025-10-22T08:27:46.867" v="4" actId="47"/>
        <pc:sldMkLst>
          <pc:docMk/>
          <pc:sldMk cId="646521599" sldId="364"/>
        </pc:sldMkLst>
      </pc:sldChg>
      <pc:sldChg chg="del">
        <pc:chgData name="Per-Jan Tjärnberg" userId="f29fafd2-794a-4fdf-a9d2-d9d1e51acf83" providerId="ADAL" clId="{7D6CEB68-C764-4D41-8A9B-77223F1D0E49}" dt="2025-10-22T08:27:50.721" v="11" actId="47"/>
        <pc:sldMkLst>
          <pc:docMk/>
          <pc:sldMk cId="427971870" sldId="365"/>
        </pc:sldMkLst>
      </pc:sldChg>
      <pc:sldChg chg="del">
        <pc:chgData name="Per-Jan Tjärnberg" userId="f29fafd2-794a-4fdf-a9d2-d9d1e51acf83" providerId="ADAL" clId="{7D6CEB68-C764-4D41-8A9B-77223F1D0E49}" dt="2025-10-22T08:27:47.460" v="5" actId="47"/>
        <pc:sldMkLst>
          <pc:docMk/>
          <pc:sldMk cId="3286700959" sldId="367"/>
        </pc:sldMkLst>
      </pc:sldChg>
      <pc:sldChg chg="del">
        <pc:chgData name="Per-Jan Tjärnberg" userId="f29fafd2-794a-4fdf-a9d2-d9d1e51acf83" providerId="ADAL" clId="{7D6CEB68-C764-4D41-8A9B-77223F1D0E49}" dt="2025-10-22T08:27:43.880" v="0" actId="47"/>
        <pc:sldMkLst>
          <pc:docMk/>
          <pc:sldMk cId="3920380444" sldId="368"/>
        </pc:sldMkLst>
      </pc:sldChg>
      <pc:sldChg chg="del">
        <pc:chgData name="Per-Jan Tjärnberg" userId="f29fafd2-794a-4fdf-a9d2-d9d1e51acf83" providerId="ADAL" clId="{7D6CEB68-C764-4D41-8A9B-77223F1D0E49}" dt="2025-10-22T08:27:48.626" v="7" actId="47"/>
        <pc:sldMkLst>
          <pc:docMk/>
          <pc:sldMk cId="2082393154" sldId="369"/>
        </pc:sldMkLst>
      </pc:sldChg>
      <pc:sldChg chg="del">
        <pc:chgData name="Per-Jan Tjärnberg" userId="f29fafd2-794a-4fdf-a9d2-d9d1e51acf83" providerId="ADAL" clId="{7D6CEB68-C764-4D41-8A9B-77223F1D0E49}" dt="2025-10-22T08:27:49.159" v="8" actId="47"/>
        <pc:sldMkLst>
          <pc:docMk/>
          <pc:sldMk cId="461562062" sldId="370"/>
        </pc:sldMkLst>
      </pc:sldChg>
      <pc:sldChg chg="del">
        <pc:chgData name="Per-Jan Tjärnberg" userId="f29fafd2-794a-4fdf-a9d2-d9d1e51acf83" providerId="ADAL" clId="{7D6CEB68-C764-4D41-8A9B-77223F1D0E49}" dt="2025-10-22T08:27:50.205" v="10" actId="47"/>
        <pc:sldMkLst>
          <pc:docMk/>
          <pc:sldMk cId="3007228275" sldId="37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9C682B-DA63-9E46-92CD-E8FB0FCE0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BB44-835E-FF44-91B5-0FC187745E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A6385-7664-1B41-A3ED-9D60389CAF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E1FD2-50A7-1048-8239-EE726EC12891}" type="slidenum">
              <a:rPr lang="sv-SE" smtClean="0">
                <a:latin typeface="Calibri Regular"/>
              </a:rPr>
              <a:t>‹#›</a:t>
            </a:fld>
            <a:endParaRPr lang="sv-SE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5827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146D7014-665C-6643-9DA1-DCEED4D64D1F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EBBFF3BE-2E62-F847-A3A6-D6FCDAE78A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FF3BE-2E62-F847-A3A6-D6FCDAE78A2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8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Cover –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9"/>
            <a:ext cx="5292724" cy="7792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0" name="Title 12"/>
          <p:cNvSpPr>
            <a:spLocks noGrp="1"/>
          </p:cNvSpPr>
          <p:nvPr>
            <p:ph type="title"/>
          </p:nvPr>
        </p:nvSpPr>
        <p:spPr>
          <a:xfrm>
            <a:off x="724386" y="1356465"/>
            <a:ext cx="6690213" cy="721213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. Title + Content - two colum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6"/>
            <a:ext cx="7524750" cy="539216"/>
          </a:xfrm>
        </p:spPr>
        <p:txBody>
          <a:bodyPr tIns="0" rIns="0" bIns="0"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95325" y="2649245"/>
            <a:ext cx="5292725" cy="333960"/>
          </a:xfrm>
        </p:spPr>
        <p:txBody>
          <a:bodyPr tIns="0" rIns="0" b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325" y="3217025"/>
            <a:ext cx="5292725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649246"/>
            <a:ext cx="5324475" cy="333958"/>
          </a:xfrm>
        </p:spPr>
        <p:txBody>
          <a:bodyPr t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7439" y="3217025"/>
            <a:ext cx="5329236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5779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.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. Icon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021DD853-DCBF-5141-8C3F-A243CC52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520826"/>
            <a:ext cx="8573721" cy="49554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5BE530D-1F22-AA4D-8966-854BF22D86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37568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CDAEDC50-4A8C-FD49-8CA1-F73E6A6715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2544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3C4EBE68-4920-C84A-977B-F58BE5828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41730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45605FD0-DAC7-2346-A391-AD5750772E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17769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BB36048-C789-B149-AB94-E008130E62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11338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9A06BB02-4C72-8340-BD81-34D6B6C7612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98952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0" name="Picture Placeholder 25">
            <a:extLst>
              <a:ext uri="{FF2B5EF4-FFF2-40B4-BE49-F238E27FC236}">
                <a16:creationId xmlns:a16="http://schemas.microsoft.com/office/drawing/2014/main" id="{51952AE3-C556-3E47-99A3-0D27850505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09717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1" name="Picture Placeholder 25">
            <a:extLst>
              <a:ext uri="{FF2B5EF4-FFF2-40B4-BE49-F238E27FC236}">
                <a16:creationId xmlns:a16="http://schemas.microsoft.com/office/drawing/2014/main" id="{AC6BBF45-9C49-4143-95BE-07829874C25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385755" y="2567687"/>
            <a:ext cx="1981200" cy="198120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B132C86C-205B-484E-8F9F-01C220420D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5325" y="1063869"/>
            <a:ext cx="10799999" cy="489731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052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Quote + Photo –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2111320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3773188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EBA254BA-E3D4-3740-B5E4-E05552A0D04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7475" y="1063869"/>
            <a:ext cx="5029200" cy="4906108"/>
          </a:xfrm>
        </p:spPr>
        <p:txBody>
          <a:bodyPr/>
          <a:lstStyle/>
          <a:p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1401457"/>
            <a:ext cx="685800" cy="52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33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Quote +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D13D57A-65D7-D745-820B-821130F99DE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6900" y="1055076"/>
            <a:ext cx="10789775" cy="4915877"/>
          </a:xfrm>
        </p:spPr>
        <p:txBody>
          <a:bodyPr/>
          <a:lstStyle/>
          <a:p>
            <a:endParaRPr lang="sv-S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3808" y="2408304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808" y="4070172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046" y="1630057"/>
            <a:ext cx="685800" cy="5242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CF06B97-C26A-43F8-A4A5-EDD46D69CD7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8"/>
            <a:ext cx="5292724" cy="1488481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contact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Cover –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6528" y="2820693"/>
            <a:ext cx="4495071" cy="805646"/>
          </a:xfrm>
        </p:spPr>
        <p:txBody>
          <a:bodyPr>
            <a:noAutofit/>
          </a:bodyPr>
          <a:lstStyle>
            <a:lvl1pPr marL="0" indent="0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6530" y="1520825"/>
            <a:ext cx="4495070" cy="1299867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C8106598-41A0-8A4B-AC04-23ECDB5A1F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53401" y="617154"/>
            <a:ext cx="5899690" cy="561320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87937" y="1664043"/>
            <a:ext cx="5701983" cy="392554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itle + Content – small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639330"/>
            <a:ext cx="5329237" cy="313038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5087309" y="2133600"/>
            <a:ext cx="5701983" cy="346415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 marL="457200" indent="0">
              <a:buFont typeface="Arial" charset="0"/>
              <a:buNone/>
              <a:defRPr sz="2000"/>
            </a:lvl2pPr>
            <a:lvl3pPr marL="914400" indent="0">
              <a:buFont typeface="Arial" charset="0"/>
              <a:buNone/>
              <a:defRPr sz="2000"/>
            </a:lvl3pPr>
            <a:lvl4pPr marL="1371600" indent="0">
              <a:buFont typeface="Arial" charset="0"/>
              <a:buNone/>
              <a:defRPr sz="2000"/>
            </a:lvl4pPr>
            <a:lvl5pPr marL="1828800" indent="0">
              <a:buFont typeface="Arial" charset="0"/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9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Title + Content – big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589902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0"/>
          </p:nvPr>
        </p:nvSpPr>
        <p:spPr>
          <a:xfrm>
            <a:off x="5087938" y="2174788"/>
            <a:ext cx="5701982" cy="341479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7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Title + Content -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5087389" y="1504199"/>
            <a:ext cx="5320146" cy="3358745"/>
          </a:xfrm>
          <a:prstGeom prst="wedgeRectCallout">
            <a:avLst>
              <a:gd name="adj1" fmla="val -33231"/>
              <a:gd name="adj2" fmla="val 71819"/>
            </a:avLst>
          </a:prstGeom>
          <a:solidFill>
            <a:srgbClr val="FBEAE7"/>
          </a:solidFill>
          <a:ln>
            <a:noFill/>
          </a:ln>
        </p:spPr>
        <p:txBody>
          <a:bodyPr lIns="576000" tIns="360000" rIns="576000" bIns="360000" anchor="ctr" anchorCtr="0"/>
          <a:lstStyle>
            <a:lvl1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1pPr>
            <a:lvl2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2pPr>
            <a:lvl3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. Title +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330931" y="1520826"/>
            <a:ext cx="7165571" cy="4364585"/>
          </a:xfrm>
          <a:prstGeom prst="rect">
            <a:avLst/>
          </a:prstGeom>
          <a:solidFill>
            <a:srgbClr val="ECF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725472" y="2500899"/>
            <a:ext cx="6346181" cy="299373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25472" y="1801607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Title + Content - numbe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  <a:effectLst/>
        </p:spPr>
        <p:txBody>
          <a:bodyPr tIns="0"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087939" y="2183028"/>
            <a:ext cx="5023728" cy="3365742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40" y="1655805"/>
            <a:ext cx="5770110" cy="3459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6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9. Title + Conten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58151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2649414"/>
            <a:ext cx="4799388" cy="2940173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7438" y="2649414"/>
            <a:ext cx="4880178" cy="294017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09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5" y="2707623"/>
            <a:ext cx="9721850" cy="2496478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5325" y="799622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596563" y="484650"/>
            <a:ext cx="900112" cy="267184"/>
          </a:xfrm>
          <a:prstGeom prst="rect">
            <a:avLst/>
          </a:prstGeom>
          <a:noFill/>
        </p:spPr>
        <p:txBody>
          <a:bodyPr wrap="square" lIns="72000" tIns="36000" rIns="0" bIns="36000" rtlCol="0">
            <a:spAutoFit/>
          </a:bodyPr>
          <a:lstStyle/>
          <a:p>
            <a:pPr algn="r"/>
            <a:fld id="{73A1F21B-4AE2-6642-A33F-47B28230E7D4}" type="slidenum">
              <a:rPr lang="en-US" sz="1200" b="0" i="0" smtClean="0">
                <a:latin typeface="Calibri Regular"/>
                <a:ea typeface="Trebuchet MS" charset="0"/>
                <a:cs typeface="Trebuchet MS" charset="0"/>
              </a:rPr>
              <a:pPr algn="r"/>
              <a:t>‹#›</a:t>
            </a:fld>
            <a:endParaRPr lang="en-US" sz="1200" b="0" i="0">
              <a:latin typeface="Calibri Regular"/>
              <a:ea typeface="Trebuchet MS" charset="0"/>
              <a:cs typeface="Trebuchet MS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6" y="448147"/>
            <a:ext cx="1024060" cy="2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4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7" r:id="rId3"/>
    <p:sldLayoutId id="2147483650" r:id="rId4"/>
    <p:sldLayoutId id="2147483654" r:id="rId5"/>
    <p:sldLayoutId id="2147483662" r:id="rId6"/>
    <p:sldLayoutId id="2147483679" r:id="rId7"/>
    <p:sldLayoutId id="2147483661" r:id="rId8"/>
    <p:sldLayoutId id="2147483652" r:id="rId9"/>
    <p:sldLayoutId id="2147483653" r:id="rId10"/>
    <p:sldLayoutId id="2147483655" r:id="rId11"/>
    <p:sldLayoutId id="2147483663" r:id="rId12"/>
    <p:sldLayoutId id="2147483674" r:id="rId13"/>
    <p:sldLayoutId id="2147483670" r:id="rId14"/>
    <p:sldLayoutId id="2147483678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Palatino Bold" pitchFamily="2" charset="77"/>
          <a:ea typeface="Palatino Bold" pitchFamily="2" charset="77"/>
          <a:cs typeface="Palatino Bold" pitchFamily="2" charset="77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/>
        <a:buNone/>
        <a:defRPr sz="2000" b="0" i="0" kern="1200" spc="30" baseline="0">
          <a:solidFill>
            <a:schemeClr val="tx1"/>
          </a:solidFill>
          <a:latin typeface="Calibri Regular"/>
          <a:ea typeface="Calibri Regular"/>
          <a:cs typeface="Calibri Regular"/>
        </a:defRPr>
      </a:lvl1pPr>
      <a:lvl2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2pPr>
      <a:lvl3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3pPr>
      <a:lvl4pPr marL="13716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4pPr>
      <a:lvl5pPr marL="18288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1708">
          <p15:clr>
            <a:srgbClr val="F26B43"/>
          </p15:clr>
        </p15:guide>
        <p15:guide id="5" pos="1822">
          <p15:clr>
            <a:srgbClr val="F26B43"/>
          </p15:clr>
        </p15:guide>
        <p15:guide id="6" pos="2389">
          <p15:clr>
            <a:srgbClr val="F26B43"/>
          </p15:clr>
        </p15:guide>
        <p15:guide id="7" pos="2502">
          <p15:clr>
            <a:srgbClr val="F26B43"/>
          </p15:clr>
        </p15:guide>
        <p15:guide id="8" pos="3092">
          <p15:clr>
            <a:srgbClr val="F26B43"/>
          </p15:clr>
        </p15:guide>
        <p15:guide id="9" pos="3205">
          <p15:clr>
            <a:srgbClr val="F26B43"/>
          </p15:clr>
        </p15:guide>
        <p15:guide id="10" pos="3772">
          <p15:clr>
            <a:srgbClr val="F26B43"/>
          </p15:clr>
        </p15:guide>
        <p15:guide id="11" pos="3885">
          <p15:clr>
            <a:srgbClr val="F26B43"/>
          </p15:clr>
        </p15:guide>
        <p15:guide id="12" pos="4475">
          <p15:clr>
            <a:srgbClr val="F26B43"/>
          </p15:clr>
        </p15:guide>
        <p15:guide id="13" pos="4588">
          <p15:clr>
            <a:srgbClr val="F26B43"/>
          </p15:clr>
        </p15:guide>
        <p15:guide id="14" pos="5178">
          <p15:clr>
            <a:srgbClr val="F26B43"/>
          </p15:clr>
        </p15:guide>
        <p15:guide id="15" pos="5292">
          <p15:clr>
            <a:srgbClr val="F26B43"/>
          </p15:clr>
        </p15:guide>
        <p15:guide id="16" pos="5858">
          <p15:clr>
            <a:srgbClr val="F26B43"/>
          </p15:clr>
        </p15:guide>
        <p15:guide id="17" pos="5972">
          <p15:clr>
            <a:srgbClr val="F26B43"/>
          </p15:clr>
        </p15:guide>
        <p15:guide id="18" pos="6562">
          <p15:clr>
            <a:srgbClr val="F26B43"/>
          </p15:clr>
        </p15:guide>
        <p15:guide id="19" pos="6675">
          <p15:clr>
            <a:srgbClr val="F26B43"/>
          </p15:clr>
        </p15:guide>
        <p15:guide id="20" pos="7242">
          <p15:clr>
            <a:srgbClr val="F26B43"/>
          </p15:clr>
        </p15:guide>
        <p15:guide id="21" pos="1141">
          <p15:clr>
            <a:srgbClr val="F26B43"/>
          </p15:clr>
        </p15:guide>
        <p15:guide id="22" pos="1028">
          <p15:clr>
            <a:srgbClr val="F26B43"/>
          </p15:clr>
        </p15:guide>
        <p15:guide id="23" pos="438">
          <p15:clr>
            <a:srgbClr val="F26B43"/>
          </p15:clr>
        </p15:guide>
        <p15:guide id="24" orient="horz" pos="436">
          <p15:clr>
            <a:srgbClr val="F26B43"/>
          </p15:clr>
        </p15:guide>
        <p15:guide id="25" orient="horz" pos="640">
          <p15:clr>
            <a:srgbClr val="F26B43"/>
          </p15:clr>
        </p15:guide>
        <p15:guide id="26" orient="horz" pos="958">
          <p15:clr>
            <a:srgbClr val="F26B43"/>
          </p15:clr>
        </p15:guide>
        <p15:guide id="27" orient="horz" pos="1457">
          <p15:clr>
            <a:srgbClr val="F26B43"/>
          </p15:clr>
        </p15:guide>
        <p15:guide id="28" orient="horz" pos="3521">
          <p15:clr>
            <a:srgbClr val="F26B43"/>
          </p15:clr>
        </p15:guide>
        <p15:guide id="29" orient="horz" pos="3702">
          <p15:clr>
            <a:srgbClr val="F26B43"/>
          </p15:clr>
        </p15:guide>
        <p15:guide id="30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9204" y="2132197"/>
            <a:ext cx="10913591" cy="1299867"/>
          </a:xfrm>
        </p:spPr>
        <p:txBody>
          <a:bodyPr/>
          <a:lstStyle/>
          <a:p>
            <a:pPr algn="ctr"/>
            <a:r>
              <a:rPr lang="sv-SE" sz="6600" dirty="0"/>
              <a:t>Att bilda en förening</a:t>
            </a:r>
            <a:br>
              <a:rPr lang="sv-SE" sz="6600" dirty="0"/>
            </a:br>
            <a:r>
              <a:rPr lang="sv-SE" sz="4000" dirty="0"/>
              <a:t>inom </a:t>
            </a:r>
            <a:br>
              <a:rPr lang="sv-SE" sz="4000" dirty="0"/>
            </a:br>
            <a:r>
              <a:rPr lang="sv-SE" sz="4000" dirty="0" err="1"/>
              <a:t>Neuroförbundet</a:t>
            </a:r>
            <a:br>
              <a:rPr lang="sv-SE" dirty="0"/>
            </a:b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1374475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5802C94E-1C04-4A47-4781-0AD7694328B2}"/>
              </a:ext>
            </a:extLst>
          </p:cNvPr>
          <p:cNvSpPr txBox="1"/>
          <p:nvPr/>
        </p:nvSpPr>
        <p:spPr>
          <a:xfrm>
            <a:off x="4654607" y="417895"/>
            <a:ext cx="28827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tos ExtraBold" panose="020F0502020204030204" pitchFamily="34" charset="0"/>
              </a:rPr>
              <a:t>1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7127420-8623-FE72-3769-A4A1CD56B57C}"/>
              </a:ext>
            </a:extLst>
          </p:cNvPr>
          <p:cNvSpPr txBox="1"/>
          <p:nvPr/>
        </p:nvSpPr>
        <p:spPr>
          <a:xfrm>
            <a:off x="1343891" y="2598003"/>
            <a:ext cx="939338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Börja med att bilda en interimsstyrelse</a:t>
            </a:r>
          </a:p>
          <a:p>
            <a:pPr algn="ctr"/>
            <a:endParaRPr lang="sv-SE" dirty="0"/>
          </a:p>
          <a:p>
            <a:pPr algn="ctr"/>
            <a:r>
              <a:rPr lang="sv-SE" sz="2100" b="1" i="1" dirty="0"/>
              <a:t>- en tillfällig styrelse – bestående av ordförande, sekreterare och kassör – </a:t>
            </a:r>
            <a:br>
              <a:rPr lang="sv-SE" sz="2100" b="1" i="1" dirty="0"/>
            </a:br>
            <a:r>
              <a:rPr lang="sv-SE" sz="2100" b="1" i="1" dirty="0"/>
              <a:t>som förbereder och genomför det konstituerande årsmötet</a:t>
            </a:r>
          </a:p>
        </p:txBody>
      </p:sp>
    </p:spTree>
    <p:extLst>
      <p:ext uri="{BB962C8B-B14F-4D97-AF65-F5344CB8AC3E}">
        <p14:creationId xmlns:p14="http://schemas.microsoft.com/office/powerpoint/2010/main" val="193610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89CD7-B4CB-B448-F2E4-547485BE0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E527696B-41AD-A47A-BC2E-E0F174958536}"/>
              </a:ext>
            </a:extLst>
          </p:cNvPr>
          <p:cNvSpPr txBox="1"/>
          <p:nvPr/>
        </p:nvSpPr>
        <p:spPr>
          <a:xfrm>
            <a:off x="4654607" y="385998"/>
            <a:ext cx="28827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tos ExtraBold" panose="020F0502020204030204" pitchFamily="34" charset="0"/>
              </a:rPr>
              <a:t>2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CD9190E-9D1D-1BAC-0FAF-BE73E7DB587E}"/>
              </a:ext>
            </a:extLst>
          </p:cNvPr>
          <p:cNvSpPr txBox="1"/>
          <p:nvPr/>
        </p:nvSpPr>
        <p:spPr>
          <a:xfrm>
            <a:off x="1343891" y="1343969"/>
            <a:ext cx="939338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Genomför konstituerande årsmöte</a:t>
            </a:r>
          </a:p>
          <a:p>
            <a:pPr algn="ctr"/>
            <a:br>
              <a:rPr lang="sv-SE" dirty="0"/>
            </a:br>
            <a:r>
              <a:rPr lang="sv-SE" b="1" dirty="0"/>
              <a:t>mötet där ni </a:t>
            </a:r>
          </a:p>
          <a:p>
            <a:pPr algn="ctr"/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bestämmer föreningens namn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antar </a:t>
            </a:r>
            <a:r>
              <a:rPr lang="sv-SE" sz="2100" b="1" dirty="0" err="1"/>
              <a:t>Neuroförbundets</a:t>
            </a:r>
            <a:r>
              <a:rPr lang="sv-SE" sz="2100" b="1" dirty="0"/>
              <a:t> </a:t>
            </a:r>
            <a:r>
              <a:rPr lang="sv-SE" sz="2100" b="1" i="1" dirty="0"/>
              <a:t>Stadgar för förening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bestämmer vilka som skall ingå i styrelsen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utser revisor och valberedning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antar verksamhetsplan och budget</a:t>
            </a:r>
          </a:p>
        </p:txBody>
      </p:sp>
    </p:spTree>
    <p:extLst>
      <p:ext uri="{BB962C8B-B14F-4D97-AF65-F5344CB8AC3E}">
        <p14:creationId xmlns:p14="http://schemas.microsoft.com/office/powerpoint/2010/main" val="212761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E1575-8EFA-2118-2EED-90EF3C160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D9995BE1-D8C2-251A-B0B7-0E7879649D65}"/>
              </a:ext>
            </a:extLst>
          </p:cNvPr>
          <p:cNvSpPr txBox="1"/>
          <p:nvPr/>
        </p:nvSpPr>
        <p:spPr>
          <a:xfrm>
            <a:off x="4599189" y="329607"/>
            <a:ext cx="28827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tos ExtraBold" panose="020F0502020204030204" pitchFamily="34" charset="0"/>
              </a:rPr>
              <a:t>3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56E4B0B-F12B-6FAC-BBC4-8B9C3EDB38DE}"/>
              </a:ext>
            </a:extLst>
          </p:cNvPr>
          <p:cNvSpPr txBox="1"/>
          <p:nvPr/>
        </p:nvSpPr>
        <p:spPr>
          <a:xfrm>
            <a:off x="1343891" y="2151727"/>
            <a:ext cx="93933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Genomför konstituerande styrelsemöte</a:t>
            </a:r>
          </a:p>
          <a:p>
            <a:pPr algn="ctr"/>
            <a:br>
              <a:rPr lang="sv-SE" dirty="0"/>
            </a:br>
            <a:r>
              <a:rPr lang="sv-SE" b="1" dirty="0"/>
              <a:t>mötet där ni </a:t>
            </a:r>
          </a:p>
          <a:p>
            <a:pPr algn="ctr"/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bestämmer de olika funktionerna i styrelsen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bestämmer vilka som skall vara föreningens firmatecknare</a:t>
            </a:r>
            <a:endParaRPr lang="sv-SE" sz="2100" b="1" i="1" dirty="0"/>
          </a:p>
        </p:txBody>
      </p:sp>
    </p:spTree>
    <p:extLst>
      <p:ext uri="{BB962C8B-B14F-4D97-AF65-F5344CB8AC3E}">
        <p14:creationId xmlns:p14="http://schemas.microsoft.com/office/powerpoint/2010/main" val="422456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ED483-3F72-3B59-2DC6-D13066CEA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959B57D9-7AA0-53F1-777E-40E204AD179A}"/>
              </a:ext>
            </a:extLst>
          </p:cNvPr>
          <p:cNvSpPr txBox="1"/>
          <p:nvPr/>
        </p:nvSpPr>
        <p:spPr>
          <a:xfrm>
            <a:off x="4599189" y="329607"/>
            <a:ext cx="28827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tos ExtraBold" panose="020F0502020204030204" pitchFamily="34" charset="0"/>
              </a:rPr>
              <a:t>4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F86B833-9352-8F3A-DFC4-96AB4507712C}"/>
              </a:ext>
            </a:extLst>
          </p:cNvPr>
          <p:cNvSpPr txBox="1"/>
          <p:nvPr/>
        </p:nvSpPr>
        <p:spPr>
          <a:xfrm>
            <a:off x="1343891" y="1716298"/>
            <a:ext cx="939338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Kontakta förbundskansliet</a:t>
            </a:r>
          </a:p>
          <a:p>
            <a:pPr algn="ctr"/>
            <a:br>
              <a:rPr lang="sv-SE" b="1" dirty="0"/>
            </a:br>
            <a:r>
              <a:rPr lang="sv-SE" b="1" i="1" dirty="0"/>
              <a:t>Ansök om inträde i </a:t>
            </a:r>
            <a:r>
              <a:rPr lang="sv-SE" b="1" i="1" dirty="0" err="1"/>
              <a:t>Neuroförbundet</a:t>
            </a:r>
            <a:r>
              <a:rPr lang="sv-SE" b="1" i="1" dirty="0"/>
              <a:t> genom </a:t>
            </a:r>
            <a:br>
              <a:rPr lang="sv-SE" b="1" i="1" dirty="0"/>
            </a:br>
            <a:r>
              <a:rPr lang="sv-SE" b="1" i="1" dirty="0"/>
              <a:t>att sända in följande dokument</a:t>
            </a:r>
          </a:p>
          <a:p>
            <a:pPr algn="ctr"/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protokoll från konstituerande årsmöte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antagna stadgar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styrelseförteckning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verksamhetsplan och budget</a:t>
            </a:r>
          </a:p>
        </p:txBody>
      </p:sp>
    </p:spTree>
    <p:extLst>
      <p:ext uri="{BB962C8B-B14F-4D97-AF65-F5344CB8AC3E}">
        <p14:creationId xmlns:p14="http://schemas.microsoft.com/office/powerpoint/2010/main" val="333143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5CB8-9D40-5FF1-50D4-A16B9D4A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A16589C0-8FE8-FF95-0508-792C1F1AE4C8}"/>
              </a:ext>
            </a:extLst>
          </p:cNvPr>
          <p:cNvSpPr txBox="1"/>
          <p:nvPr/>
        </p:nvSpPr>
        <p:spPr>
          <a:xfrm>
            <a:off x="4599189" y="329607"/>
            <a:ext cx="28827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tos ExtraBold" panose="020F0502020204030204" pitchFamily="34" charset="0"/>
              </a:rPr>
              <a:t>5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61E573B-A0EC-18D6-E4FD-B8D2A6A1FE35}"/>
              </a:ext>
            </a:extLst>
          </p:cNvPr>
          <p:cNvSpPr txBox="1"/>
          <p:nvPr/>
        </p:nvSpPr>
        <p:spPr>
          <a:xfrm>
            <a:off x="1399309" y="2267143"/>
            <a:ext cx="9393382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Övrigt att göra</a:t>
            </a:r>
            <a:br>
              <a:rPr lang="sv-SE" sz="4000" b="1" dirty="0"/>
            </a:b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ansöka om organisationsnummer hos Skatteverket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upprätta ett bankkonto hos lämplig bank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</p:txBody>
      </p:sp>
    </p:spTree>
    <p:extLst>
      <p:ext uri="{BB962C8B-B14F-4D97-AF65-F5344CB8AC3E}">
        <p14:creationId xmlns:p14="http://schemas.microsoft.com/office/powerpoint/2010/main" val="1931853191"/>
      </p:ext>
    </p:extLst>
  </p:cSld>
  <p:clrMapOvr>
    <a:masterClrMapping/>
  </p:clrMapOvr>
</p:sld>
</file>

<file path=ppt/theme/theme1.xml><?xml version="1.0" encoding="utf-8"?>
<a:theme xmlns:a="http://schemas.openxmlformats.org/drawingml/2006/main" name="Neuro Master Page 1">
  <a:themeElements>
    <a:clrScheme name="Neuro Colour Scheme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FF5333"/>
      </a:accent1>
      <a:accent2>
        <a:srgbClr val="FF9980"/>
      </a:accent2>
      <a:accent3>
        <a:srgbClr val="0000C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11418</TotalTime>
  <Words>132</Words>
  <Application>Microsoft Office PowerPoint</Application>
  <PresentationFormat>Bredbild</PresentationFormat>
  <Paragraphs>42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3" baseType="lpstr">
      <vt:lpstr>Aptos ExtraBold</vt:lpstr>
      <vt:lpstr>Arial</vt:lpstr>
      <vt:lpstr>Calibri</vt:lpstr>
      <vt:lpstr>Calibri Regular</vt:lpstr>
      <vt:lpstr>Palatino</vt:lpstr>
      <vt:lpstr>Palatino Bold</vt:lpstr>
      <vt:lpstr>Neuro Master Page 1</vt:lpstr>
      <vt:lpstr>Att bilda en förening inom  Neuroförbundet 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Nikita Dudson</dc:creator>
  <cp:lastModifiedBy>Per-Jan Tjärnberg</cp:lastModifiedBy>
  <cp:revision>247</cp:revision>
  <cp:lastPrinted>2018-08-27T13:33:28Z</cp:lastPrinted>
  <dcterms:created xsi:type="dcterms:W3CDTF">2018-03-14T13:27:28Z</dcterms:created>
  <dcterms:modified xsi:type="dcterms:W3CDTF">2025-10-22T12:03:18Z</dcterms:modified>
</cp:coreProperties>
</file>