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51" r:id="rId2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FB"/>
    <a:srgbClr val="0000C1"/>
    <a:srgbClr val="FBEAE7"/>
    <a:srgbClr val="D4021D"/>
    <a:srgbClr val="FF9980"/>
    <a:srgbClr val="FF3E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20"/>
    <p:restoredTop sz="94686"/>
  </p:normalViewPr>
  <p:slideViewPr>
    <p:cSldViewPr snapToGrid="0" snapToObjects="1" showGuides="1">
      <p:cViewPr varScale="1">
        <p:scale>
          <a:sx n="67" d="100"/>
          <a:sy n="67" d="100"/>
        </p:scale>
        <p:origin x="80" y="268"/>
      </p:cViewPr>
      <p:guideLst>
        <p:guide orient="horz" pos="2160"/>
        <p:guide pos="38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306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r-Jan Tjärnberg" userId="f29fafd2-794a-4fdf-a9d2-d9d1e51acf83" providerId="ADAL" clId="{7D6CEB68-C764-4D41-8A9B-77223F1D0E49}"/>
    <pc:docChg chg="custSel modSld">
      <pc:chgData name="Per-Jan Tjärnberg" userId="f29fafd2-794a-4fdf-a9d2-d9d1e51acf83" providerId="ADAL" clId="{7D6CEB68-C764-4D41-8A9B-77223F1D0E49}" dt="2025-10-22T11:59:32.141" v="425" actId="20577"/>
      <pc:docMkLst>
        <pc:docMk/>
      </pc:docMkLst>
      <pc:sldChg chg="modSp mod">
        <pc:chgData name="Per-Jan Tjärnberg" userId="f29fafd2-794a-4fdf-a9d2-d9d1e51acf83" providerId="ADAL" clId="{7D6CEB68-C764-4D41-8A9B-77223F1D0E49}" dt="2025-10-22T11:59:32.141" v="425" actId="20577"/>
        <pc:sldMkLst>
          <pc:docMk/>
          <pc:sldMk cId="1931853191" sldId="351"/>
        </pc:sldMkLst>
        <pc:spChg chg="mod">
          <ac:chgData name="Per-Jan Tjärnberg" userId="f29fafd2-794a-4fdf-a9d2-d9d1e51acf83" providerId="ADAL" clId="{7D6CEB68-C764-4D41-8A9B-77223F1D0E49}" dt="2025-10-22T11:59:32.141" v="425" actId="20577"/>
          <ac:spMkLst>
            <pc:docMk/>
            <pc:sldMk cId="1931853191" sldId="351"/>
            <ac:spMk id="3" creationId="{861E573B-A0EC-18D6-E4FD-B8D2A6A1FE3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99C682B-DA63-9E46-92CD-E8FB0FCE0C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>
              <a:latin typeface="Calibri Regular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E1BB44-835E-FF44-91B5-0FC187745E7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>
              <a:latin typeface="Calibri Regular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5A6385-7664-1B41-A3ED-9D60389CAF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E1FD2-50A7-1048-8239-EE726EC12891}" type="slidenum">
              <a:rPr lang="sv-SE" smtClean="0">
                <a:latin typeface="Calibri Regular"/>
              </a:rPr>
              <a:t>‹#›</a:t>
            </a:fld>
            <a:endParaRPr lang="sv-SE">
              <a:latin typeface="Calibri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0582751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Calibri Regular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Calibri Regular"/>
              </a:defRPr>
            </a:lvl1pPr>
          </a:lstStyle>
          <a:p>
            <a:fld id="{146D7014-665C-6643-9DA1-DCEED4D64D1F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Calibri Regular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Calibri Regular"/>
              </a:defRPr>
            </a:lvl1pPr>
          </a:lstStyle>
          <a:p>
            <a:fld id="{EBBFF3BE-2E62-F847-A3A6-D6FCDAE78A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28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BFF3BE-2E62-F847-A3A6-D6FCDAE78A2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196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. Cover –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24386" y="2077679"/>
            <a:ext cx="5292724" cy="779290"/>
          </a:xfrm>
        </p:spPr>
        <p:txBody>
          <a:bodyPr>
            <a:noAutofit/>
          </a:bodyPr>
          <a:lstStyle>
            <a:lvl1pPr marL="0" indent="0" algn="l">
              <a:buNone/>
              <a:defRPr sz="2000" b="0" i="0" spc="30" baseline="0"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20" name="Title 12"/>
          <p:cNvSpPr>
            <a:spLocks noGrp="1"/>
          </p:cNvSpPr>
          <p:nvPr>
            <p:ph type="title"/>
          </p:nvPr>
        </p:nvSpPr>
        <p:spPr>
          <a:xfrm>
            <a:off x="724386" y="1356465"/>
            <a:ext cx="6690213" cy="721213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29" y="5803881"/>
            <a:ext cx="1730978" cy="38161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0. Title + Content - two colum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25" y="1520826"/>
            <a:ext cx="7524750" cy="539216"/>
          </a:xfrm>
        </p:spPr>
        <p:txBody>
          <a:bodyPr tIns="0" rIns="0" bIns="0" anchor="t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95325" y="2649245"/>
            <a:ext cx="5292725" cy="333960"/>
          </a:xfrm>
        </p:spPr>
        <p:txBody>
          <a:bodyPr tIns="0" rIns="0" bIns="0" anchor="t" anchorCtr="0">
            <a:noAutofit/>
          </a:bodyPr>
          <a:lstStyle>
            <a:lvl1pPr marL="0" indent="0">
              <a:buNone/>
              <a:defRPr sz="2000" b="0" i="0" spc="40" baseline="0">
                <a:solidFill>
                  <a:srgbClr val="0000C1"/>
                </a:solidFill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5325" y="3217025"/>
            <a:ext cx="5292725" cy="2372564"/>
          </a:xfrm>
        </p:spPr>
        <p:txBody>
          <a:bodyPr/>
          <a:lstStyle>
            <a:lvl1pPr>
              <a:defRPr b="0" i="0">
                <a:latin typeface="Calibri Regular"/>
                <a:ea typeface="Calibri Regular"/>
                <a:cs typeface="Calibri Regular"/>
              </a:defRPr>
            </a:lvl1pPr>
            <a:lvl2pPr>
              <a:defRPr b="0" i="0">
                <a:latin typeface="Calibri Regular"/>
                <a:ea typeface="Calibri Regular"/>
                <a:cs typeface="Calibri Regular"/>
              </a:defRPr>
            </a:lvl2pPr>
            <a:lvl3pPr>
              <a:defRPr b="0" i="0">
                <a:latin typeface="Calibri Regular"/>
                <a:ea typeface="Calibri Regular"/>
                <a:cs typeface="Calibri Regular"/>
              </a:defRPr>
            </a:lvl3pPr>
            <a:lvl4pPr>
              <a:defRPr b="0" i="0">
                <a:latin typeface="Calibri Regular"/>
                <a:ea typeface="Calibri Regular"/>
                <a:cs typeface="Calibri Regular"/>
              </a:defRPr>
            </a:lvl4pPr>
            <a:lvl5pPr>
              <a:defRPr b="0" i="0">
                <a:latin typeface="Calibri Regular"/>
                <a:ea typeface="Calibri Regular"/>
                <a:cs typeface="Calibri Regular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2649246"/>
            <a:ext cx="5324475" cy="333958"/>
          </a:xfrm>
        </p:spPr>
        <p:txBody>
          <a:bodyPr tIns="0" anchor="t" anchorCtr="0">
            <a:noAutofit/>
          </a:bodyPr>
          <a:lstStyle>
            <a:lvl1pPr marL="0" indent="0">
              <a:buNone/>
              <a:defRPr sz="2000" b="0" i="0" spc="40" baseline="0">
                <a:solidFill>
                  <a:srgbClr val="0000C1"/>
                </a:solidFill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7439" y="3217025"/>
            <a:ext cx="5329236" cy="2372564"/>
          </a:xfrm>
        </p:spPr>
        <p:txBody>
          <a:bodyPr/>
          <a:lstStyle>
            <a:lvl1pPr>
              <a:defRPr b="0" i="0">
                <a:latin typeface="Calibri Regular"/>
                <a:ea typeface="Calibri Regular"/>
                <a:cs typeface="Calibri Regular"/>
              </a:defRPr>
            </a:lvl1pPr>
            <a:lvl2pPr>
              <a:defRPr b="0" i="0">
                <a:latin typeface="Calibri Regular"/>
                <a:ea typeface="Calibri Regular"/>
                <a:cs typeface="Calibri Regular"/>
              </a:defRPr>
            </a:lvl2pPr>
            <a:lvl3pPr>
              <a:defRPr b="0" i="0">
                <a:latin typeface="Calibri Regular"/>
                <a:ea typeface="Calibri Regular"/>
                <a:cs typeface="Calibri Regular"/>
              </a:defRPr>
            </a:lvl3pPr>
            <a:lvl4pPr>
              <a:defRPr b="0" i="0">
                <a:latin typeface="Calibri Regular"/>
                <a:ea typeface="Calibri Regular"/>
                <a:cs typeface="Calibri Regular"/>
              </a:defRPr>
            </a:lvl4pPr>
            <a:lvl5pPr>
              <a:defRPr b="0" i="0">
                <a:latin typeface="Calibri Regular"/>
                <a:ea typeface="Calibri Regular"/>
                <a:cs typeface="Calibri Regular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57796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7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. 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138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. Icon p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021DD853-DCBF-5141-8C3F-A243CC52F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1520826"/>
            <a:ext cx="8573721" cy="495544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5BE530D-1F22-AA4D-8966-854BF22D86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137568" y="4862500"/>
            <a:ext cx="1328737" cy="475407"/>
          </a:xfrm>
        </p:spPr>
        <p:txBody>
          <a:bodyPr anchor="t"/>
          <a:lstStyle>
            <a:lvl1pPr algn="ctr">
              <a:lnSpc>
                <a:spcPct val="100000"/>
              </a:lnSpc>
              <a:defRPr sz="1800"/>
            </a:lvl1pPr>
            <a:lvl2pPr algn="ctr">
              <a:defRPr sz="1400"/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CDAEDC50-4A8C-FD49-8CA1-F73E6A67152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42544" y="4862500"/>
            <a:ext cx="1328737" cy="475407"/>
          </a:xfrm>
        </p:spPr>
        <p:txBody>
          <a:bodyPr anchor="t"/>
          <a:lstStyle>
            <a:lvl1pPr algn="ctr">
              <a:lnSpc>
                <a:spcPct val="100000"/>
              </a:lnSpc>
              <a:defRPr sz="1800"/>
            </a:lvl1pPr>
            <a:lvl2pPr algn="ctr">
              <a:defRPr sz="1400"/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3C4EBE68-4920-C84A-977B-F58BE5828D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41730" y="4862500"/>
            <a:ext cx="1328737" cy="475407"/>
          </a:xfrm>
        </p:spPr>
        <p:txBody>
          <a:bodyPr anchor="t"/>
          <a:lstStyle>
            <a:lvl1pPr algn="ctr">
              <a:lnSpc>
                <a:spcPct val="100000"/>
              </a:lnSpc>
              <a:defRPr sz="1800"/>
            </a:lvl1pPr>
            <a:lvl2pPr algn="ctr">
              <a:defRPr sz="1400"/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5" name="Text Placeholder 16">
            <a:extLst>
              <a:ext uri="{FF2B5EF4-FFF2-40B4-BE49-F238E27FC236}">
                <a16:creationId xmlns:a16="http://schemas.microsoft.com/office/drawing/2014/main" id="{45605FD0-DAC7-2346-A391-AD5750772E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717769" y="4862500"/>
            <a:ext cx="1328737" cy="475407"/>
          </a:xfrm>
        </p:spPr>
        <p:txBody>
          <a:bodyPr anchor="t"/>
          <a:lstStyle>
            <a:lvl1pPr algn="ctr">
              <a:lnSpc>
                <a:spcPct val="100000"/>
              </a:lnSpc>
              <a:defRPr sz="1800"/>
            </a:lvl1pPr>
            <a:lvl2pPr algn="ctr">
              <a:defRPr sz="1400"/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6BB36048-C789-B149-AB94-E008130E622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811338" y="2567687"/>
            <a:ext cx="1981200" cy="1981200"/>
          </a:xfrm>
        </p:spPr>
        <p:txBody>
          <a:bodyPr/>
          <a:lstStyle/>
          <a:p>
            <a:endParaRPr lang="sv-SE"/>
          </a:p>
        </p:txBody>
      </p:sp>
      <p:sp>
        <p:nvSpPr>
          <p:cNvPr id="29" name="Picture Placeholder 25">
            <a:extLst>
              <a:ext uri="{FF2B5EF4-FFF2-40B4-BE49-F238E27FC236}">
                <a16:creationId xmlns:a16="http://schemas.microsoft.com/office/drawing/2014/main" id="{9A06BB02-4C72-8340-BD81-34D6B6C7612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998952" y="2567687"/>
            <a:ext cx="1981200" cy="1981200"/>
          </a:xfrm>
        </p:spPr>
        <p:txBody>
          <a:bodyPr/>
          <a:lstStyle/>
          <a:p>
            <a:endParaRPr lang="sv-SE"/>
          </a:p>
        </p:txBody>
      </p:sp>
      <p:sp>
        <p:nvSpPr>
          <p:cNvPr id="30" name="Picture Placeholder 25">
            <a:extLst>
              <a:ext uri="{FF2B5EF4-FFF2-40B4-BE49-F238E27FC236}">
                <a16:creationId xmlns:a16="http://schemas.microsoft.com/office/drawing/2014/main" id="{51952AE3-C556-3E47-99A3-0D27850505A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09717" y="2567687"/>
            <a:ext cx="1981200" cy="1981200"/>
          </a:xfrm>
        </p:spPr>
        <p:txBody>
          <a:bodyPr/>
          <a:lstStyle/>
          <a:p>
            <a:endParaRPr lang="sv-SE"/>
          </a:p>
        </p:txBody>
      </p:sp>
      <p:sp>
        <p:nvSpPr>
          <p:cNvPr id="31" name="Picture Placeholder 25">
            <a:extLst>
              <a:ext uri="{FF2B5EF4-FFF2-40B4-BE49-F238E27FC236}">
                <a16:creationId xmlns:a16="http://schemas.microsoft.com/office/drawing/2014/main" id="{AC6BBF45-9C49-4143-95BE-07829874C25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385755" y="2567687"/>
            <a:ext cx="1981200" cy="1981200"/>
          </a:xfrm>
        </p:spPr>
        <p:txBody>
          <a:bodyPr/>
          <a:lstStyle/>
          <a:p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. Photo –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C72820-00E2-444F-88D8-E2806C269804}"/>
              </a:ext>
            </a:extLst>
          </p:cNvPr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B132C86C-205B-484E-8F9F-01C220420DC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5325" y="1063869"/>
            <a:ext cx="10799999" cy="4897316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4052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. Quote + Photo – Squ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C72820-00E2-444F-88D8-E2806C269804}"/>
              </a:ext>
            </a:extLst>
          </p:cNvPr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6">
            <a:extLst>
              <a:ext uri="{FF2B5EF4-FFF2-40B4-BE49-F238E27FC236}">
                <a16:creationId xmlns:a16="http://schemas.microsoft.com/office/drawing/2014/main" id="{51885EC2-9C1A-E043-BD60-9B9D65EE54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2111320"/>
            <a:ext cx="4376405" cy="1476261"/>
          </a:xfrm>
        </p:spPr>
        <p:txBody>
          <a:bodyPr/>
          <a:lstStyle>
            <a:lvl1pPr>
              <a:defRPr b="0" i="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br>
              <a:rPr lang="en-US" dirty="0">
                <a:latin typeface="Palatino" pitchFamily="2" charset="77"/>
                <a:ea typeface="Palatino" pitchFamily="2" charset="77"/>
                <a:cs typeface="Calibri" panose="020F0502020204030204" pitchFamily="34" charset="0"/>
              </a:rPr>
            </a:br>
            <a:br>
              <a:rPr lang="sv-SE" dirty="0"/>
            </a:br>
            <a:br>
              <a:rPr lang="en-US" dirty="0"/>
            </a:br>
            <a:endParaRPr lang="sv-SE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3E04C66-B8E0-AD43-A81E-5286BE494FC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5325" y="3773188"/>
            <a:ext cx="3515168" cy="41430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Calibri Regular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Click to add name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EBA254BA-E3D4-3740-B5E4-E05552A0D04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67475" y="1063869"/>
            <a:ext cx="5029200" cy="4906108"/>
          </a:xfrm>
        </p:spPr>
        <p:txBody>
          <a:bodyPr/>
          <a:lstStyle/>
          <a:p>
            <a:endParaRPr lang="sv-SE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5325" y="1401457"/>
            <a:ext cx="685800" cy="52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833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. Quote + Photo –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D13D57A-65D7-D745-820B-821130F99DE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6900" y="1055076"/>
            <a:ext cx="10789775" cy="4915877"/>
          </a:xfrm>
        </p:spPr>
        <p:txBody>
          <a:bodyPr/>
          <a:lstStyle/>
          <a:p>
            <a:endParaRPr lang="sv-SE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C72820-00E2-444F-88D8-E2806C269804}"/>
              </a:ext>
            </a:extLst>
          </p:cNvPr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6">
            <a:extLst>
              <a:ext uri="{FF2B5EF4-FFF2-40B4-BE49-F238E27FC236}">
                <a16:creationId xmlns:a16="http://schemas.microsoft.com/office/drawing/2014/main" id="{51885EC2-9C1A-E043-BD60-9B9D65EE54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13808" y="2408304"/>
            <a:ext cx="4376405" cy="1476261"/>
          </a:xfrm>
        </p:spPr>
        <p:txBody>
          <a:bodyPr/>
          <a:lstStyle>
            <a:lvl1pPr>
              <a:defRPr b="0" i="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br>
              <a:rPr lang="en-US" dirty="0">
                <a:latin typeface="Palatino" pitchFamily="2" charset="77"/>
                <a:ea typeface="Palatino" pitchFamily="2" charset="77"/>
                <a:cs typeface="Calibri" panose="020F0502020204030204" pitchFamily="34" charset="0"/>
              </a:rPr>
            </a:br>
            <a:br>
              <a:rPr lang="sv-SE" dirty="0"/>
            </a:br>
            <a:br>
              <a:rPr lang="en-US" dirty="0"/>
            </a:br>
            <a:endParaRPr lang="sv-SE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3E04C66-B8E0-AD43-A81E-5286BE494FC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13808" y="4070172"/>
            <a:ext cx="3515168" cy="41430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Calibri Regular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Click to add name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046" y="1630057"/>
            <a:ext cx="685800" cy="5242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.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29" y="5803881"/>
            <a:ext cx="1730978" cy="381617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CCF06B97-C26A-43F8-A4A5-EDD46D69CD7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24386" y="2077678"/>
            <a:ext cx="5292724" cy="1488481"/>
          </a:xfrm>
        </p:spPr>
        <p:txBody>
          <a:bodyPr>
            <a:noAutofit/>
          </a:bodyPr>
          <a:lstStyle>
            <a:lvl1pPr marL="0" indent="0" algn="l">
              <a:buNone/>
              <a:defRPr sz="2000" b="0" i="0" spc="30" baseline="0"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contact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. Cover –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6528" y="2820693"/>
            <a:ext cx="4495071" cy="805646"/>
          </a:xfrm>
        </p:spPr>
        <p:txBody>
          <a:bodyPr>
            <a:noAutofit/>
          </a:bodyPr>
          <a:lstStyle>
            <a:lvl1pPr marL="0" indent="0">
              <a:buNone/>
              <a:defRPr sz="2000" b="0" i="0" spc="30" baseline="0"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6530" y="1520825"/>
            <a:ext cx="4495070" cy="1299867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C8106598-41A0-8A4B-AC04-23ECDB5A1F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53401" y="617154"/>
            <a:ext cx="5899690" cy="5613204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29" y="5803881"/>
            <a:ext cx="1730978" cy="38161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. 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25" y="1520825"/>
            <a:ext cx="3097213" cy="4068763"/>
          </a:xfrm>
        </p:spPr>
        <p:txBody>
          <a:bodyPr t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87937" y="1664043"/>
            <a:ext cx="5701983" cy="392554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C72820-00E2-444F-88D8-E2806C269804}"/>
              </a:ext>
            </a:extLst>
          </p:cNvPr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007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. Title + Content – small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95325" y="1520824"/>
            <a:ext cx="3097213" cy="4068764"/>
          </a:xfrm>
        </p:spPr>
        <p:txBody>
          <a:bodyPr tIns="0" rIns="0" bIns="0" anchor="t" anchorCtr="0"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87938" y="1639330"/>
            <a:ext cx="5329237" cy="313038"/>
          </a:xfrm>
        </p:spPr>
        <p:txBody>
          <a:bodyPr>
            <a:noAutofit/>
          </a:bodyPr>
          <a:lstStyle>
            <a:lvl1pPr marL="0" indent="0" algn="l">
              <a:buNone/>
              <a:defRPr sz="2000" b="0" i="0" spc="0" baseline="0">
                <a:solidFill>
                  <a:srgbClr val="0000C1"/>
                </a:solidFill>
                <a:latin typeface="Calibri Regular"/>
                <a:ea typeface="Calibri Regular"/>
                <a:cs typeface="Calibri Regular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5087309" y="2133600"/>
            <a:ext cx="5701983" cy="3464151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>
            <a:lvl1pPr marL="0" indent="0">
              <a:buFont typeface="Arial" charset="0"/>
              <a:buNone/>
              <a:defRPr sz="2000"/>
            </a:lvl1pPr>
            <a:lvl2pPr marL="457200" indent="0">
              <a:buFont typeface="Arial" charset="0"/>
              <a:buNone/>
              <a:defRPr sz="2000"/>
            </a:lvl2pPr>
            <a:lvl3pPr marL="914400" indent="0">
              <a:buFont typeface="Arial" charset="0"/>
              <a:buNone/>
              <a:defRPr sz="2000"/>
            </a:lvl3pPr>
            <a:lvl4pPr marL="1371600" indent="0">
              <a:buFont typeface="Arial" charset="0"/>
              <a:buNone/>
              <a:defRPr sz="2000"/>
            </a:lvl4pPr>
            <a:lvl5pPr marL="1828800" indent="0">
              <a:buFont typeface="Arial" charset="0"/>
              <a:buNone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892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. Title + Content – big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95325" y="1520824"/>
            <a:ext cx="3097213" cy="4068764"/>
          </a:xfrm>
        </p:spPr>
        <p:txBody>
          <a:bodyPr tIns="0" rIns="0" bIns="0" anchor="t" anchorCtr="0"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87938" y="1589902"/>
            <a:ext cx="5329237" cy="418511"/>
          </a:xfrm>
        </p:spPr>
        <p:txBody>
          <a:bodyPr>
            <a:noAutofit/>
          </a:bodyPr>
          <a:lstStyle>
            <a:lvl1pPr marL="0" indent="0" algn="l">
              <a:buNone/>
              <a:defRPr sz="2400" b="1" i="0" spc="-20" baseline="0">
                <a:solidFill>
                  <a:schemeClr val="tx1"/>
                </a:solidFill>
                <a:latin typeface="Palatino Bold" pitchFamily="2" charset="77"/>
                <a:ea typeface="Palatino Bold" pitchFamily="2" charset="77"/>
                <a:cs typeface="Palatino Bold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idx="10"/>
          </p:nvPr>
        </p:nvSpPr>
        <p:spPr>
          <a:xfrm>
            <a:off x="5087938" y="2174788"/>
            <a:ext cx="5701982" cy="3414799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>
            <a:lvl1pPr marL="0" indent="0">
              <a:buFont typeface="Arial" charset="0"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723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6. Title + Content -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95326" y="1520826"/>
            <a:ext cx="3086965" cy="1579821"/>
          </a:xfrm>
        </p:spPr>
        <p:txBody>
          <a:bodyPr t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5087389" y="1504199"/>
            <a:ext cx="5320146" cy="3358745"/>
          </a:xfrm>
          <a:prstGeom prst="wedgeRectCallout">
            <a:avLst>
              <a:gd name="adj1" fmla="val -33231"/>
              <a:gd name="adj2" fmla="val 71819"/>
            </a:avLst>
          </a:prstGeom>
          <a:solidFill>
            <a:srgbClr val="FBEAE7"/>
          </a:solidFill>
          <a:ln>
            <a:noFill/>
          </a:ln>
        </p:spPr>
        <p:txBody>
          <a:bodyPr lIns="576000" tIns="360000" rIns="576000" bIns="360000" anchor="ctr" anchorCtr="0"/>
          <a:lstStyle>
            <a:lvl1pPr algn="ctr">
              <a:lnSpc>
                <a:spcPct val="110000"/>
              </a:lnSpc>
              <a:defRPr sz="2200">
                <a:ln>
                  <a:noFill/>
                </a:ln>
                <a:solidFill>
                  <a:schemeClr val="tx1"/>
                </a:solidFill>
              </a:defRPr>
            </a:lvl1pPr>
            <a:lvl2pPr algn="ctr">
              <a:lnSpc>
                <a:spcPct val="110000"/>
              </a:lnSpc>
              <a:defRPr sz="2200">
                <a:ln>
                  <a:noFill/>
                </a:ln>
                <a:solidFill>
                  <a:schemeClr val="tx1"/>
                </a:solidFill>
              </a:defRPr>
            </a:lvl2pPr>
            <a:lvl3pPr algn="ctr">
              <a:lnSpc>
                <a:spcPct val="110000"/>
              </a:lnSpc>
              <a:defRPr sz="2200">
                <a:ln>
                  <a:noFill/>
                </a:ln>
                <a:solidFill>
                  <a:schemeClr val="tx1"/>
                </a:solidFill>
              </a:defRPr>
            </a:lvl3pPr>
            <a:lvl4pPr>
              <a:lnSpc>
                <a:spcPct val="110000"/>
              </a:lnSpc>
              <a:defRPr sz="1600">
                <a:ln>
                  <a:noFill/>
                </a:ln>
                <a:solidFill>
                  <a:schemeClr val="bg1"/>
                </a:solidFill>
              </a:defRPr>
            </a:lvl4pPr>
            <a:lvl5pPr>
              <a:lnSpc>
                <a:spcPct val="110000"/>
              </a:lnSpc>
              <a:defRPr sz="1600">
                <a:ln>
                  <a:noFill/>
                </a:ln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7. Title + Content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95326" y="1520826"/>
            <a:ext cx="3086965" cy="1579821"/>
          </a:xfrm>
        </p:spPr>
        <p:txBody>
          <a:bodyPr t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4330931" y="1520826"/>
            <a:ext cx="7165571" cy="4364585"/>
          </a:xfrm>
          <a:prstGeom prst="rect">
            <a:avLst/>
          </a:prstGeom>
          <a:solidFill>
            <a:srgbClr val="ECF4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4725472" y="2500899"/>
            <a:ext cx="6346181" cy="2993739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>
            <a:lvl1pPr marL="0" indent="0">
              <a:buFont typeface="Arial" charset="0"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25472" y="1801607"/>
            <a:ext cx="5329237" cy="418511"/>
          </a:xfrm>
        </p:spPr>
        <p:txBody>
          <a:bodyPr>
            <a:noAutofit/>
          </a:bodyPr>
          <a:lstStyle>
            <a:lvl1pPr marL="0" indent="0" algn="l">
              <a:buNone/>
              <a:defRPr sz="2400" b="1" i="0" spc="-20" baseline="0">
                <a:solidFill>
                  <a:schemeClr val="tx1"/>
                </a:solidFill>
                <a:latin typeface="Palatino Bold" pitchFamily="2" charset="77"/>
                <a:ea typeface="Palatino Bold" pitchFamily="2" charset="77"/>
                <a:cs typeface="Palatino Bold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. Title + Content - numbe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25" y="1520825"/>
            <a:ext cx="3097213" cy="4068763"/>
          </a:xfrm>
          <a:effectLst/>
        </p:spPr>
        <p:txBody>
          <a:bodyPr tIns="0"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5087939" y="2183028"/>
            <a:ext cx="5023728" cy="3365742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87940" y="1655805"/>
            <a:ext cx="5770110" cy="345990"/>
          </a:xfrm>
        </p:spPr>
        <p:txBody>
          <a:bodyPr>
            <a:noAutofit/>
          </a:bodyPr>
          <a:lstStyle>
            <a:lvl1pPr marL="0" indent="0" algn="l">
              <a:buNone/>
              <a:defRPr sz="2000" b="0" i="0" spc="60" baseline="0">
                <a:solidFill>
                  <a:srgbClr val="0000C1"/>
                </a:solidFill>
                <a:latin typeface="Calibri Regular"/>
                <a:ea typeface="Calibri Regular"/>
                <a:cs typeface="Calibri Regular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bg1">
                <a:alpha val="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09. Title + Content -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25" y="1520825"/>
            <a:ext cx="9721850" cy="581513"/>
          </a:xfrm>
        </p:spPr>
        <p:txBody>
          <a:bodyPr t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5325" y="2649414"/>
            <a:ext cx="4799388" cy="2940173"/>
          </a:xfrm>
        </p:spPr>
        <p:txBody>
          <a:bodyPr/>
          <a:lstStyle>
            <a:lvl1pPr>
              <a:defRPr b="0" i="0">
                <a:latin typeface="Calibri Regular"/>
                <a:ea typeface="Calibri Regular"/>
                <a:cs typeface="Calibri Regular"/>
              </a:defRPr>
            </a:lvl1pPr>
            <a:lvl2pPr>
              <a:defRPr b="0" i="0">
                <a:latin typeface="Calibri Regular"/>
                <a:ea typeface="Calibri Regular"/>
                <a:cs typeface="Calibri Regular"/>
              </a:defRPr>
            </a:lvl2pPr>
            <a:lvl3pPr>
              <a:defRPr b="0" i="0">
                <a:latin typeface="Calibri Regular"/>
                <a:ea typeface="Calibri Regular"/>
                <a:cs typeface="Calibri Regular"/>
              </a:defRPr>
            </a:lvl3pPr>
            <a:lvl4pPr>
              <a:defRPr b="0" i="0">
                <a:latin typeface="Calibri Regular"/>
                <a:ea typeface="Calibri Regular"/>
                <a:cs typeface="Calibri Regular"/>
              </a:defRPr>
            </a:lvl4pPr>
            <a:lvl5pPr>
              <a:defRPr b="0" i="0">
                <a:latin typeface="Calibri Regular"/>
                <a:ea typeface="Calibri Regular"/>
                <a:cs typeface="Calibri Regular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7438" y="2649414"/>
            <a:ext cx="4880178" cy="2940174"/>
          </a:xfrm>
        </p:spPr>
        <p:txBody>
          <a:bodyPr/>
          <a:lstStyle>
            <a:lvl1pPr>
              <a:defRPr b="0" i="0">
                <a:latin typeface="Calibri Regular"/>
                <a:ea typeface="Calibri Regular"/>
                <a:cs typeface="Calibri Regular"/>
              </a:defRPr>
            </a:lvl1pPr>
            <a:lvl2pPr>
              <a:defRPr b="0" i="0">
                <a:latin typeface="Calibri Regular"/>
                <a:ea typeface="Calibri Regular"/>
                <a:cs typeface="Calibri Regular"/>
              </a:defRPr>
            </a:lvl2pPr>
            <a:lvl3pPr>
              <a:defRPr b="0" i="0">
                <a:latin typeface="Calibri Regular"/>
                <a:ea typeface="Calibri Regular"/>
                <a:cs typeface="Calibri Regular"/>
              </a:defRPr>
            </a:lvl3pPr>
            <a:lvl4pPr>
              <a:defRPr b="0" i="0">
                <a:latin typeface="Calibri Regular"/>
                <a:ea typeface="Calibri Regular"/>
                <a:cs typeface="Calibri Regular"/>
              </a:defRPr>
            </a:lvl4pPr>
            <a:lvl5pPr>
              <a:defRPr b="0" i="0">
                <a:latin typeface="Calibri Regular"/>
                <a:ea typeface="Calibri Regular"/>
                <a:cs typeface="Calibri Regular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30950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7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5325" y="1520825"/>
            <a:ext cx="9721850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5325" y="2707623"/>
            <a:ext cx="9721850" cy="2496478"/>
          </a:xfrm>
          <a:prstGeom prst="rect">
            <a:avLst/>
          </a:prstGeom>
        </p:spPr>
        <p:txBody>
          <a:bodyPr vert="horz" lIns="0" tIns="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95325" y="799622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10596563" y="484650"/>
            <a:ext cx="900112" cy="267184"/>
          </a:xfrm>
          <a:prstGeom prst="rect">
            <a:avLst/>
          </a:prstGeom>
          <a:noFill/>
        </p:spPr>
        <p:txBody>
          <a:bodyPr wrap="square" lIns="72000" tIns="36000" rIns="0" bIns="36000" rtlCol="0">
            <a:spAutoFit/>
          </a:bodyPr>
          <a:lstStyle/>
          <a:p>
            <a:pPr algn="r"/>
            <a:fld id="{73A1F21B-4AE2-6642-A33F-47B28230E7D4}" type="slidenum">
              <a:rPr lang="en-US" sz="1200" b="0" i="0" smtClean="0">
                <a:latin typeface="Calibri Regular"/>
                <a:ea typeface="Trebuchet MS" charset="0"/>
                <a:cs typeface="Trebuchet MS" charset="0"/>
              </a:rPr>
              <a:pPr algn="r"/>
              <a:t>‹#›</a:t>
            </a:fld>
            <a:endParaRPr lang="en-US" sz="1200" b="0" i="0">
              <a:latin typeface="Calibri Regular"/>
              <a:ea typeface="Trebuchet MS" charset="0"/>
              <a:cs typeface="Trebuchet MS" charset="0"/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5326" y="448147"/>
            <a:ext cx="1024060" cy="225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45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7" r:id="rId3"/>
    <p:sldLayoutId id="2147483650" r:id="rId4"/>
    <p:sldLayoutId id="2147483654" r:id="rId5"/>
    <p:sldLayoutId id="2147483662" r:id="rId6"/>
    <p:sldLayoutId id="2147483679" r:id="rId7"/>
    <p:sldLayoutId id="2147483661" r:id="rId8"/>
    <p:sldLayoutId id="2147483652" r:id="rId9"/>
    <p:sldLayoutId id="2147483653" r:id="rId10"/>
    <p:sldLayoutId id="2147483655" r:id="rId11"/>
    <p:sldLayoutId id="2147483663" r:id="rId12"/>
    <p:sldLayoutId id="2147483674" r:id="rId13"/>
    <p:sldLayoutId id="2147483670" r:id="rId14"/>
    <p:sldLayoutId id="2147483678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Palatino Bold" pitchFamily="2" charset="77"/>
          <a:ea typeface="Palatino Bold" pitchFamily="2" charset="77"/>
          <a:cs typeface="Palatino Bold" pitchFamily="2" charset="77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1000"/>
        </a:spcBef>
        <a:buFont typeface="Arial"/>
        <a:buNone/>
        <a:defRPr sz="2000" b="0" i="0" kern="1200" spc="30" baseline="0">
          <a:solidFill>
            <a:schemeClr val="tx1"/>
          </a:solidFill>
          <a:latin typeface="Calibri Regular"/>
          <a:ea typeface="Calibri Regular"/>
          <a:cs typeface="Calibri Regular"/>
        </a:defRPr>
      </a:lvl1pPr>
      <a:lvl2pPr marL="457200" indent="0" algn="l" defTabSz="914400" rtl="0" eaLnBrk="1" latinLnBrk="0" hangingPunct="1">
        <a:lnSpc>
          <a:spcPct val="120000"/>
        </a:lnSpc>
        <a:spcBef>
          <a:spcPts val="500"/>
        </a:spcBef>
        <a:buFont typeface="Arial"/>
        <a:buNone/>
        <a:defRPr sz="2000" b="0" i="0" kern="1200" spc="30">
          <a:solidFill>
            <a:schemeClr val="tx1"/>
          </a:solidFill>
          <a:latin typeface="Calibri Regular"/>
          <a:ea typeface="Calibri Regular"/>
          <a:cs typeface="Calibri Regular"/>
        </a:defRPr>
      </a:lvl2pPr>
      <a:lvl3pPr marL="914400" indent="0" algn="l" defTabSz="914400" rtl="0" eaLnBrk="1" latinLnBrk="0" hangingPunct="1">
        <a:lnSpc>
          <a:spcPct val="120000"/>
        </a:lnSpc>
        <a:spcBef>
          <a:spcPts val="500"/>
        </a:spcBef>
        <a:buFont typeface="Arial"/>
        <a:buNone/>
        <a:defRPr sz="2000" b="0" i="0" kern="1200" spc="30">
          <a:solidFill>
            <a:schemeClr val="tx1"/>
          </a:solidFill>
          <a:latin typeface="Calibri Regular"/>
          <a:ea typeface="Calibri Regular"/>
          <a:cs typeface="Calibri Regular"/>
        </a:defRPr>
      </a:lvl3pPr>
      <a:lvl4pPr marL="1371600" indent="0" algn="l" defTabSz="914400" rtl="0" eaLnBrk="1" latinLnBrk="0" hangingPunct="1">
        <a:lnSpc>
          <a:spcPct val="120000"/>
        </a:lnSpc>
        <a:spcBef>
          <a:spcPts val="500"/>
        </a:spcBef>
        <a:buFont typeface="Arial"/>
        <a:buNone/>
        <a:defRPr sz="2000" b="0" i="0" kern="1200" spc="30">
          <a:solidFill>
            <a:schemeClr val="tx1"/>
          </a:solidFill>
          <a:latin typeface="Calibri Regular"/>
          <a:ea typeface="Calibri Regular"/>
          <a:cs typeface="Calibri Regular"/>
        </a:defRPr>
      </a:lvl4pPr>
      <a:lvl5pPr marL="1828800" indent="0" algn="l" defTabSz="914400" rtl="0" eaLnBrk="1" latinLnBrk="0" hangingPunct="1">
        <a:lnSpc>
          <a:spcPct val="120000"/>
        </a:lnSpc>
        <a:spcBef>
          <a:spcPts val="500"/>
        </a:spcBef>
        <a:buFont typeface="Arial"/>
        <a:buNone/>
        <a:defRPr sz="2000" b="0" i="0" kern="1200" spc="30">
          <a:solidFill>
            <a:schemeClr val="tx1"/>
          </a:solidFill>
          <a:latin typeface="Calibri Regular"/>
          <a:ea typeface="Calibri Regular"/>
          <a:cs typeface="Calibri Regular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4" pos="1708">
          <p15:clr>
            <a:srgbClr val="F26B43"/>
          </p15:clr>
        </p15:guide>
        <p15:guide id="5" pos="1822">
          <p15:clr>
            <a:srgbClr val="F26B43"/>
          </p15:clr>
        </p15:guide>
        <p15:guide id="6" pos="2389">
          <p15:clr>
            <a:srgbClr val="F26B43"/>
          </p15:clr>
        </p15:guide>
        <p15:guide id="7" pos="2502">
          <p15:clr>
            <a:srgbClr val="F26B43"/>
          </p15:clr>
        </p15:guide>
        <p15:guide id="8" pos="3092">
          <p15:clr>
            <a:srgbClr val="F26B43"/>
          </p15:clr>
        </p15:guide>
        <p15:guide id="9" pos="3205">
          <p15:clr>
            <a:srgbClr val="F26B43"/>
          </p15:clr>
        </p15:guide>
        <p15:guide id="10" pos="3772">
          <p15:clr>
            <a:srgbClr val="F26B43"/>
          </p15:clr>
        </p15:guide>
        <p15:guide id="11" pos="3885">
          <p15:clr>
            <a:srgbClr val="F26B43"/>
          </p15:clr>
        </p15:guide>
        <p15:guide id="12" pos="4475">
          <p15:clr>
            <a:srgbClr val="F26B43"/>
          </p15:clr>
        </p15:guide>
        <p15:guide id="13" pos="4588">
          <p15:clr>
            <a:srgbClr val="F26B43"/>
          </p15:clr>
        </p15:guide>
        <p15:guide id="14" pos="5178">
          <p15:clr>
            <a:srgbClr val="F26B43"/>
          </p15:clr>
        </p15:guide>
        <p15:guide id="15" pos="5292">
          <p15:clr>
            <a:srgbClr val="F26B43"/>
          </p15:clr>
        </p15:guide>
        <p15:guide id="16" pos="5858">
          <p15:clr>
            <a:srgbClr val="F26B43"/>
          </p15:clr>
        </p15:guide>
        <p15:guide id="17" pos="5972">
          <p15:clr>
            <a:srgbClr val="F26B43"/>
          </p15:clr>
        </p15:guide>
        <p15:guide id="18" pos="6562">
          <p15:clr>
            <a:srgbClr val="F26B43"/>
          </p15:clr>
        </p15:guide>
        <p15:guide id="19" pos="6675">
          <p15:clr>
            <a:srgbClr val="F26B43"/>
          </p15:clr>
        </p15:guide>
        <p15:guide id="20" pos="7242">
          <p15:clr>
            <a:srgbClr val="F26B43"/>
          </p15:clr>
        </p15:guide>
        <p15:guide id="21" pos="1141">
          <p15:clr>
            <a:srgbClr val="F26B43"/>
          </p15:clr>
        </p15:guide>
        <p15:guide id="22" pos="1028">
          <p15:clr>
            <a:srgbClr val="F26B43"/>
          </p15:clr>
        </p15:guide>
        <p15:guide id="23" pos="438">
          <p15:clr>
            <a:srgbClr val="F26B43"/>
          </p15:clr>
        </p15:guide>
        <p15:guide id="24" orient="horz" pos="436">
          <p15:clr>
            <a:srgbClr val="F26B43"/>
          </p15:clr>
        </p15:guide>
        <p15:guide id="25" orient="horz" pos="640">
          <p15:clr>
            <a:srgbClr val="F26B43"/>
          </p15:clr>
        </p15:guide>
        <p15:guide id="26" orient="horz" pos="958">
          <p15:clr>
            <a:srgbClr val="F26B43"/>
          </p15:clr>
        </p15:guide>
        <p15:guide id="27" orient="horz" pos="1457">
          <p15:clr>
            <a:srgbClr val="F26B43"/>
          </p15:clr>
        </p15:guide>
        <p15:guide id="28" orient="horz" pos="3521">
          <p15:clr>
            <a:srgbClr val="F26B43"/>
          </p15:clr>
        </p15:guide>
        <p15:guide id="29" orient="horz" pos="3702">
          <p15:clr>
            <a:srgbClr val="F26B43"/>
          </p15:clr>
        </p15:guide>
        <p15:guide id="30" orient="horz" pos="388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95CB8-9D40-5FF1-50D4-A16B9D4A1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861E573B-A0EC-18D6-E4FD-B8D2A6A1FE35}"/>
              </a:ext>
            </a:extLst>
          </p:cNvPr>
          <p:cNvSpPr txBox="1"/>
          <p:nvPr/>
        </p:nvSpPr>
        <p:spPr>
          <a:xfrm>
            <a:off x="1399309" y="979468"/>
            <a:ext cx="9393382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000" b="1" dirty="0"/>
              <a:t>Ekonomi</a:t>
            </a:r>
          </a:p>
          <a:p>
            <a:pPr algn="ctr"/>
            <a:br>
              <a:rPr lang="sv-SE" sz="2100" b="1" dirty="0"/>
            </a:br>
            <a:r>
              <a:rPr lang="sv-SE" sz="2100" b="1" dirty="0"/>
              <a:t>- Startbidrag</a:t>
            </a:r>
          </a:p>
          <a:p>
            <a:pPr algn="ctr"/>
            <a:endParaRPr lang="sv-SE" sz="2100" b="1" dirty="0"/>
          </a:p>
          <a:p>
            <a:pPr algn="ctr"/>
            <a:r>
              <a:rPr lang="sv-SE" sz="2100" b="1" dirty="0"/>
              <a:t>- Medlemsavgifter, 168 kr respektive 84 kr per medlem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algn="ctr"/>
            <a:r>
              <a:rPr lang="sv-SE" sz="2100" b="1" dirty="0"/>
              <a:t>- Aktivitetsbidrag, upp till 10 000 kr per år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algn="ctr"/>
            <a:r>
              <a:rPr lang="sv-SE" sz="2100" b="1" dirty="0"/>
              <a:t>- Ansökan till </a:t>
            </a:r>
            <a:r>
              <a:rPr lang="sv-SE" sz="2100" b="1" dirty="0" err="1"/>
              <a:t>Neurofonden</a:t>
            </a:r>
            <a:r>
              <a:rPr lang="sv-SE" sz="2100" b="1" dirty="0"/>
              <a:t> för aktiviteter med </a:t>
            </a:r>
            <a:br>
              <a:rPr lang="sv-SE" sz="2100" b="1" dirty="0"/>
            </a:br>
            <a:r>
              <a:rPr lang="sv-SE" sz="2100" b="1" dirty="0"/>
              <a:t>inriktning på rehabilitering &amp; rekreation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algn="ctr"/>
            <a:r>
              <a:rPr lang="sv-SE" sz="2100" b="1" dirty="0"/>
              <a:t>- Ansökan till speciella projekt, exempelvis </a:t>
            </a:r>
            <a:r>
              <a:rPr lang="sv-SE" sz="2100" b="1" dirty="0" err="1"/>
              <a:t>Neurodagen</a:t>
            </a:r>
            <a:endParaRPr lang="sv-SE" sz="2100" b="1" dirty="0"/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algn="ctr"/>
            <a:r>
              <a:rPr lang="sv-SE" sz="2100" b="1" dirty="0"/>
              <a:t>- Ansökan om Extra stöd </a:t>
            </a:r>
          </a:p>
          <a:p>
            <a:pPr algn="ctr"/>
            <a:endParaRPr lang="sv-SE" sz="2100" b="1" dirty="0"/>
          </a:p>
          <a:p>
            <a:pPr algn="ctr"/>
            <a:endParaRPr lang="sv-SE" sz="2100" b="1" dirty="0"/>
          </a:p>
          <a:p>
            <a:pPr marL="342900" indent="-342900" algn="ctr">
              <a:buFontTx/>
              <a:buChar char="-"/>
            </a:pPr>
            <a:endParaRPr lang="sv-SE" sz="2100" b="1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D2BE7A7-72C7-AD4C-EE37-685B998B0139}"/>
              </a:ext>
            </a:extLst>
          </p:cNvPr>
          <p:cNvSpPr txBox="1"/>
          <p:nvPr/>
        </p:nvSpPr>
        <p:spPr>
          <a:xfrm>
            <a:off x="11353800" y="476250"/>
            <a:ext cx="24765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31853191"/>
      </p:ext>
    </p:extLst>
  </p:cSld>
  <p:clrMapOvr>
    <a:masterClrMapping/>
  </p:clrMapOvr>
</p:sld>
</file>

<file path=ppt/theme/theme1.xml><?xml version="1.0" encoding="utf-8"?>
<a:theme xmlns:a="http://schemas.openxmlformats.org/drawingml/2006/main" name="Neuro Master Page 1">
  <a:themeElements>
    <a:clrScheme name="Neuro Colour Scheme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FF5333"/>
      </a:accent1>
      <a:accent2>
        <a:srgbClr val="FF9980"/>
      </a:accent2>
      <a:accent3>
        <a:srgbClr val="0000C1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11436</TotalTime>
  <Words>51</Words>
  <Application>Microsoft Office PowerPoint</Application>
  <PresentationFormat>Bredbild</PresentationFormat>
  <Paragraphs>14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Regular</vt:lpstr>
      <vt:lpstr>Palatino</vt:lpstr>
      <vt:lpstr>Palatino Bold</vt:lpstr>
      <vt:lpstr>Neuro Master Page 1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Nikita Dudson</dc:creator>
  <cp:lastModifiedBy>Per-Jan Tjärnberg</cp:lastModifiedBy>
  <cp:revision>250</cp:revision>
  <cp:lastPrinted>2018-08-27T13:33:28Z</cp:lastPrinted>
  <dcterms:created xsi:type="dcterms:W3CDTF">2018-03-14T13:27:28Z</dcterms:created>
  <dcterms:modified xsi:type="dcterms:W3CDTF">2025-10-22T11:59:40Z</dcterms:modified>
</cp:coreProperties>
</file>