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7" r:id="rId2"/>
    <p:sldId id="374" r:id="rId3"/>
    <p:sldId id="371" r:id="rId4"/>
    <p:sldId id="366" r:id="rId5"/>
    <p:sldId id="375" r:id="rId6"/>
    <p:sldId id="376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FB"/>
    <a:srgbClr val="0000C1"/>
    <a:srgbClr val="FBEAE7"/>
    <a:srgbClr val="D4021D"/>
    <a:srgbClr val="FF9980"/>
    <a:srgbClr val="FF3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6"/>
  </p:normalViewPr>
  <p:slideViewPr>
    <p:cSldViewPr snapToGrid="0" snapToObjects="1" showGuides="1">
      <p:cViewPr varScale="1">
        <p:scale>
          <a:sx n="80" d="100"/>
          <a:sy n="80" d="100"/>
        </p:scale>
        <p:origin x="120" y="67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9C682B-DA63-9E46-92CD-E8FB0FCE0C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1BB44-835E-FF44-91B5-0FC187745E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>
              <a:latin typeface="Calibri Regular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A6385-7664-1B41-A3ED-9D60389CA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E1FD2-50A7-1048-8239-EE726EC12891}" type="slidenum">
              <a:rPr lang="sv-SE" smtClean="0">
                <a:latin typeface="Calibri Regular"/>
              </a:rPr>
              <a:t>‹#›</a:t>
            </a:fld>
            <a:endParaRPr lang="sv-SE">
              <a:latin typeface="Calibri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58275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Regular"/>
              </a:defRPr>
            </a:lvl1pPr>
          </a:lstStyle>
          <a:p>
            <a:fld id="{146D7014-665C-6643-9DA1-DCEED4D64D1F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Regular"/>
              </a:defRPr>
            </a:lvl1pPr>
          </a:lstStyle>
          <a:p>
            <a:fld id="{EBBFF3BE-2E62-F847-A3A6-D6FCDAE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2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. Cover –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4386" y="2077679"/>
            <a:ext cx="5292724" cy="7792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0" name="Title 12"/>
          <p:cNvSpPr>
            <a:spLocks noGrp="1"/>
          </p:cNvSpPr>
          <p:nvPr>
            <p:ph type="title"/>
          </p:nvPr>
        </p:nvSpPr>
        <p:spPr>
          <a:xfrm>
            <a:off x="724386" y="1356465"/>
            <a:ext cx="6690213" cy="721213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. Title + Content - two colum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6"/>
            <a:ext cx="7524750" cy="539216"/>
          </a:xfrm>
        </p:spPr>
        <p:txBody>
          <a:bodyPr tIns="0" rIns="0" bIns="0" anchor="t" anchorCtr="0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5325" y="2649245"/>
            <a:ext cx="5292725" cy="333960"/>
          </a:xfrm>
        </p:spPr>
        <p:txBody>
          <a:bodyPr tIns="0" rIns="0" b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325" y="3217025"/>
            <a:ext cx="5292725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49246"/>
            <a:ext cx="5324475" cy="333958"/>
          </a:xfrm>
        </p:spPr>
        <p:txBody>
          <a:bodyPr tIns="0" anchor="t" anchorCtr="0">
            <a:noAutofit/>
          </a:bodyPr>
          <a:lstStyle>
            <a:lvl1pPr marL="0" indent="0">
              <a:buNone/>
              <a:defRPr sz="2000" b="0" i="0" spc="4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439" y="3217025"/>
            <a:ext cx="5329236" cy="237256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796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. 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Icon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021DD853-DCBF-5141-8C3F-A243CC52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20826"/>
            <a:ext cx="8573721" cy="4955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5BE530D-1F22-AA4D-8966-854BF22D86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37568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CDAEDC50-4A8C-FD49-8CA1-F73E6A6715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2544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4" name="Text Placeholder 16">
            <a:extLst>
              <a:ext uri="{FF2B5EF4-FFF2-40B4-BE49-F238E27FC236}">
                <a16:creationId xmlns:a16="http://schemas.microsoft.com/office/drawing/2014/main" id="{3C4EBE68-4920-C84A-977B-F58BE5828D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41730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45605FD0-DAC7-2346-A391-AD5750772E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717769" y="4862500"/>
            <a:ext cx="1328737" cy="475407"/>
          </a:xfrm>
        </p:spPr>
        <p:txBody>
          <a:bodyPr anchor="t"/>
          <a:lstStyle>
            <a:lvl1pPr algn="ctr">
              <a:lnSpc>
                <a:spcPct val="100000"/>
              </a:lnSpc>
              <a:defRPr sz="1800"/>
            </a:lvl1pPr>
            <a:lvl2pPr algn="ctr">
              <a:defRPr sz="1400"/>
            </a:lvl2pPr>
            <a:lvl3pPr algn="ctr">
              <a:defRPr sz="1400"/>
            </a:lvl3pPr>
            <a:lvl4pPr algn="ctr">
              <a:defRPr sz="1400"/>
            </a:lvl4pPr>
            <a:lvl5pPr algn="ctr">
              <a:defRPr sz="14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6BB36048-C789-B149-AB94-E008130E622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11338" y="2567687"/>
            <a:ext cx="1981200" cy="19812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icture Placeholder 25">
            <a:extLst>
              <a:ext uri="{FF2B5EF4-FFF2-40B4-BE49-F238E27FC236}">
                <a16:creationId xmlns:a16="http://schemas.microsoft.com/office/drawing/2014/main" id="{9A06BB02-4C72-8340-BD81-34D6B6C7612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98952" y="2567687"/>
            <a:ext cx="1981200" cy="19812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0" name="Picture Placeholder 25">
            <a:extLst>
              <a:ext uri="{FF2B5EF4-FFF2-40B4-BE49-F238E27FC236}">
                <a16:creationId xmlns:a16="http://schemas.microsoft.com/office/drawing/2014/main" id="{51952AE3-C556-3E47-99A3-0D27850505A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209717" y="2567687"/>
            <a:ext cx="1981200" cy="19812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icture Placeholder 25">
            <a:extLst>
              <a:ext uri="{FF2B5EF4-FFF2-40B4-BE49-F238E27FC236}">
                <a16:creationId xmlns:a16="http://schemas.microsoft.com/office/drawing/2014/main" id="{AC6BBF45-9C49-4143-95BE-07829874C25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385755" y="2567687"/>
            <a:ext cx="1981200" cy="19812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.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B132C86C-205B-484E-8F9F-01C220420D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5325" y="1063869"/>
            <a:ext cx="10799999" cy="4897316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4405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. Quote + Photo – Squ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2111320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5325" y="3773188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BA254BA-E3D4-3740-B5E4-E05552A0D04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67475" y="1063869"/>
            <a:ext cx="5029200" cy="490610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1401457"/>
            <a:ext cx="685800" cy="5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33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. Quote + Photo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D13D57A-65D7-D745-820B-821130F99DE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6900" y="1055076"/>
            <a:ext cx="10789775" cy="491587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6">
            <a:extLst>
              <a:ext uri="{FF2B5EF4-FFF2-40B4-BE49-F238E27FC236}">
                <a16:creationId xmlns:a16="http://schemas.microsoft.com/office/drawing/2014/main" id="{51885EC2-9C1A-E043-BD60-9B9D65EE54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3808" y="2408304"/>
            <a:ext cx="4376405" cy="1476261"/>
          </a:xfrm>
        </p:spPr>
        <p:txBody>
          <a:bodyPr/>
          <a:lstStyle>
            <a:lvl1pPr>
              <a:defRPr b="0" i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br>
              <a:rPr lang="en-US" dirty="0"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</a:br>
            <a:br>
              <a:rPr lang="sv-SE" dirty="0"/>
            </a:br>
            <a:br>
              <a:rPr lang="en-US" dirty="0"/>
            </a:br>
            <a:endParaRPr lang="sv-S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04C66-B8E0-AD43-A81E-5286BE494F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3808" y="4070172"/>
            <a:ext cx="3515168" cy="4143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i="0">
                <a:latin typeface="Calibri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name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046" y="1630057"/>
            <a:ext cx="685800" cy="52425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6.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CF06B97-C26A-43F8-A4A5-EDD46D69CD7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4386" y="2077678"/>
            <a:ext cx="5292724" cy="1488481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contact</a:t>
            </a:r>
          </a:p>
        </p:txBody>
      </p:sp>
    </p:spTree>
    <p:extLst>
      <p:ext uri="{BB962C8B-B14F-4D97-AF65-F5344CB8AC3E}">
        <p14:creationId xmlns:p14="http://schemas.microsoft.com/office/powerpoint/2010/main" val="326664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. Cover –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86528" y="2820693"/>
            <a:ext cx="4495071" cy="805646"/>
          </a:xfrm>
        </p:spPr>
        <p:txBody>
          <a:bodyPr>
            <a:noAutofit/>
          </a:bodyPr>
          <a:lstStyle>
            <a:lvl1pPr marL="0" indent="0">
              <a:buNone/>
              <a:defRPr sz="2000" b="0" i="0" spc="30" baseline="0">
                <a:latin typeface="Calibri Regular"/>
                <a:ea typeface="Calibri Regular"/>
                <a:cs typeface="Calibri Regular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6530" y="1520825"/>
            <a:ext cx="4495070" cy="1299867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C8106598-41A0-8A4B-AC04-23ECDB5A1FD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53401" y="617154"/>
            <a:ext cx="5899690" cy="5613204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29" y="5803881"/>
            <a:ext cx="1730978" cy="381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.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</p:spPr>
        <p:txBody>
          <a:bodyPr tIns="0"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087937" y="1664043"/>
            <a:ext cx="5701983" cy="392554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C72820-00E2-444F-88D8-E2806C269804}"/>
              </a:ext>
            </a:extLst>
          </p:cNvPr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. Title + Content – small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639330"/>
            <a:ext cx="5329237" cy="313038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5087309" y="2133600"/>
            <a:ext cx="5701983" cy="346415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 marL="457200" indent="0">
              <a:buFont typeface="Arial" charset="0"/>
              <a:buNone/>
              <a:defRPr sz="2000"/>
            </a:lvl2pPr>
            <a:lvl3pPr marL="914400" indent="0">
              <a:buFont typeface="Arial" charset="0"/>
              <a:buNone/>
              <a:defRPr sz="2000"/>
            </a:lvl3pPr>
            <a:lvl4pPr marL="1371600" indent="0">
              <a:buFont typeface="Arial" charset="0"/>
              <a:buNone/>
              <a:defRPr sz="2000"/>
            </a:lvl4pPr>
            <a:lvl5pPr marL="1828800" indent="0">
              <a:buFont typeface="Arial" charset="0"/>
              <a:buNone/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. Title + Content – big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95325" y="1520824"/>
            <a:ext cx="3097213" cy="4068764"/>
          </a:xfrm>
        </p:spPr>
        <p:txBody>
          <a:bodyPr tIns="0" rIns="0" bIns="0" anchor="t" anchorCtr="0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38" y="1589902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0"/>
          </p:nvPr>
        </p:nvSpPr>
        <p:spPr>
          <a:xfrm>
            <a:off x="5087938" y="2174788"/>
            <a:ext cx="5701982" cy="341479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. Title + Content -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5087389" y="1504199"/>
            <a:ext cx="5320146" cy="3358745"/>
          </a:xfrm>
          <a:prstGeom prst="wedgeRectCallout">
            <a:avLst>
              <a:gd name="adj1" fmla="val -33231"/>
              <a:gd name="adj2" fmla="val 71819"/>
            </a:avLst>
          </a:prstGeom>
          <a:solidFill>
            <a:srgbClr val="FBEAE7"/>
          </a:solidFill>
          <a:ln>
            <a:noFill/>
          </a:ln>
        </p:spPr>
        <p:txBody>
          <a:bodyPr lIns="576000" tIns="360000" rIns="576000" bIns="360000" anchor="ctr" anchorCtr="0"/>
          <a:lstStyle>
            <a:lvl1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1pPr>
            <a:lvl2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2pPr>
            <a:lvl3pPr algn="ctr">
              <a:lnSpc>
                <a:spcPct val="110000"/>
              </a:lnSpc>
              <a:defRPr sz="2200">
                <a:ln>
                  <a:noFill/>
                </a:ln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4pPr>
            <a:lvl5pPr>
              <a:lnSpc>
                <a:spcPct val="110000"/>
              </a:lnSpc>
              <a:defRPr sz="1600">
                <a:ln>
                  <a:noFill/>
                </a:ln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. Title +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5326" y="1520826"/>
            <a:ext cx="3086965" cy="1579821"/>
          </a:xfrm>
        </p:spPr>
        <p:txBody>
          <a:bodyPr tIns="0"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330931" y="1520826"/>
            <a:ext cx="7165571" cy="4364585"/>
          </a:xfrm>
          <a:prstGeom prst="rect">
            <a:avLst/>
          </a:prstGeom>
          <a:solidFill>
            <a:srgbClr val="ECF4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725472" y="2500899"/>
            <a:ext cx="6346181" cy="299373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0" indent="0">
              <a:buFont typeface="Arial" charset="0"/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5472" y="1801607"/>
            <a:ext cx="5329237" cy="418511"/>
          </a:xfrm>
        </p:spPr>
        <p:txBody>
          <a:bodyPr>
            <a:noAutofit/>
          </a:bodyPr>
          <a:lstStyle>
            <a:lvl1pPr marL="0" indent="0" algn="l">
              <a:buNone/>
              <a:defRPr sz="2400" b="1" i="0" spc="-20" baseline="0">
                <a:solidFill>
                  <a:schemeClr val="tx1"/>
                </a:solidFill>
                <a:latin typeface="Palatino Bold" pitchFamily="2" charset="77"/>
                <a:ea typeface="Palatino Bold" pitchFamily="2" charset="77"/>
                <a:cs typeface="Palatino 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. Title + Content - numbe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3097213" cy="4068763"/>
          </a:xfrm>
          <a:effectLst/>
        </p:spPr>
        <p:txBody>
          <a:bodyPr tIns="0"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5087939" y="2183028"/>
            <a:ext cx="5023728" cy="3365742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87940" y="1655805"/>
            <a:ext cx="5770110" cy="345990"/>
          </a:xfrm>
        </p:spPr>
        <p:txBody>
          <a:bodyPr>
            <a:noAutofit/>
          </a:bodyPr>
          <a:lstStyle>
            <a:lvl1pPr marL="0" indent="0" algn="l">
              <a:buNone/>
              <a:defRPr sz="2000" b="0" i="0" spc="60" baseline="0">
                <a:solidFill>
                  <a:srgbClr val="0000C1"/>
                </a:solidFill>
                <a:latin typeface="Calibri Regular"/>
                <a:ea typeface="Calibri Regular"/>
                <a:cs typeface="Calibri Regular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09. Title + Content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581513"/>
          </a:xfrm>
        </p:spPr>
        <p:txBody>
          <a:bodyPr tIns="0" anchor="t" anchorCtr="0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2649414"/>
            <a:ext cx="4799388" cy="2940173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2649414"/>
            <a:ext cx="4880178" cy="2940174"/>
          </a:xfrm>
        </p:spPr>
        <p:txBody>
          <a:bodyPr/>
          <a:lstStyle>
            <a:lvl1pPr>
              <a:defRPr b="0" i="0">
                <a:latin typeface="Calibri Regular"/>
                <a:ea typeface="Calibri Regular"/>
                <a:cs typeface="Calibri Regular"/>
              </a:defRPr>
            </a:lvl1pPr>
            <a:lvl2pPr>
              <a:defRPr b="0" i="0">
                <a:latin typeface="Calibri Regular"/>
                <a:ea typeface="Calibri Regular"/>
                <a:cs typeface="Calibri Regular"/>
              </a:defRPr>
            </a:lvl2pPr>
            <a:lvl3pPr>
              <a:defRPr b="0" i="0">
                <a:latin typeface="Calibri Regular"/>
                <a:ea typeface="Calibri Regular"/>
                <a:cs typeface="Calibri Regular"/>
              </a:defRPr>
            </a:lvl3pPr>
            <a:lvl4pPr>
              <a:defRPr b="0" i="0">
                <a:latin typeface="Calibri Regular"/>
                <a:ea typeface="Calibri Regular"/>
                <a:cs typeface="Calibri Regular"/>
              </a:defRPr>
            </a:lvl4pPr>
            <a:lvl5pPr>
              <a:defRPr b="0" i="0">
                <a:latin typeface="Calibri Regular"/>
                <a:ea typeface="Calibri Regular"/>
                <a:cs typeface="Calibri Regular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95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7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5" y="1520825"/>
            <a:ext cx="9721850" cy="7921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5325" y="2707623"/>
            <a:ext cx="9721850" cy="2496478"/>
          </a:xfrm>
          <a:prstGeom prst="rect">
            <a:avLst/>
          </a:prstGeom>
        </p:spPr>
        <p:txBody>
          <a:bodyPr vert="horz" lIns="0" tIns="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95325" y="799622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10596563" y="484650"/>
            <a:ext cx="900112" cy="267184"/>
          </a:xfrm>
          <a:prstGeom prst="rect">
            <a:avLst/>
          </a:prstGeom>
          <a:noFill/>
        </p:spPr>
        <p:txBody>
          <a:bodyPr wrap="square" lIns="72000" tIns="36000" rIns="0" bIns="36000" rtlCol="0">
            <a:spAutoFit/>
          </a:bodyPr>
          <a:lstStyle/>
          <a:p>
            <a:pPr algn="r"/>
            <a:fld id="{73A1F21B-4AE2-6642-A33F-47B28230E7D4}" type="slidenum">
              <a:rPr lang="en-US" sz="1200" b="0" i="0" smtClean="0">
                <a:latin typeface="Calibri Regular"/>
                <a:ea typeface="Trebuchet MS" charset="0"/>
                <a:cs typeface="Trebuchet MS" charset="0"/>
              </a:rPr>
              <a:pPr algn="r"/>
              <a:t>‹#›</a:t>
            </a:fld>
            <a:endParaRPr lang="en-US" sz="1200" b="0" i="0">
              <a:latin typeface="Calibri Regular"/>
              <a:ea typeface="Trebuchet MS" charset="0"/>
              <a:cs typeface="Trebuchet MS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5325" y="6254500"/>
            <a:ext cx="108013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6" y="448147"/>
            <a:ext cx="1024060" cy="2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4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7" r:id="rId3"/>
    <p:sldLayoutId id="2147483650" r:id="rId4"/>
    <p:sldLayoutId id="2147483654" r:id="rId5"/>
    <p:sldLayoutId id="2147483662" r:id="rId6"/>
    <p:sldLayoutId id="2147483679" r:id="rId7"/>
    <p:sldLayoutId id="2147483661" r:id="rId8"/>
    <p:sldLayoutId id="2147483652" r:id="rId9"/>
    <p:sldLayoutId id="2147483653" r:id="rId10"/>
    <p:sldLayoutId id="2147483655" r:id="rId11"/>
    <p:sldLayoutId id="2147483663" r:id="rId12"/>
    <p:sldLayoutId id="2147483674" r:id="rId13"/>
    <p:sldLayoutId id="2147483670" r:id="rId14"/>
    <p:sldLayoutId id="2147483678" r:id="rId15"/>
    <p:sldLayoutId id="214748368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Palatino Bold" pitchFamily="2" charset="77"/>
          <a:ea typeface="Palatino Bold" pitchFamily="2" charset="77"/>
          <a:cs typeface="Palatino Bold" pitchFamily="2" charset="77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/>
        <a:buNone/>
        <a:defRPr sz="2000" b="0" i="0" kern="1200" spc="30" baseline="0">
          <a:solidFill>
            <a:schemeClr val="tx1"/>
          </a:solidFill>
          <a:latin typeface="Calibri Regular"/>
          <a:ea typeface="Calibri Regular"/>
          <a:cs typeface="Calibri Regular"/>
        </a:defRPr>
      </a:lvl1pPr>
      <a:lvl2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2pPr>
      <a:lvl3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3pPr>
      <a:lvl4pPr marL="13716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4pPr>
      <a:lvl5pPr marL="1828800" indent="0" algn="l" defTabSz="914400" rtl="0" eaLnBrk="1" latinLnBrk="0" hangingPunct="1">
        <a:lnSpc>
          <a:spcPct val="120000"/>
        </a:lnSpc>
        <a:spcBef>
          <a:spcPts val="500"/>
        </a:spcBef>
        <a:buFont typeface="Arial"/>
        <a:buNone/>
        <a:defRPr sz="2000" b="0" i="0" kern="1200" spc="30">
          <a:solidFill>
            <a:schemeClr val="tx1"/>
          </a:solidFill>
          <a:latin typeface="Calibri Regular"/>
          <a:ea typeface="Calibri Regular"/>
          <a:cs typeface="Calibri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1708">
          <p15:clr>
            <a:srgbClr val="F26B43"/>
          </p15:clr>
        </p15:guide>
        <p15:guide id="5" pos="1822">
          <p15:clr>
            <a:srgbClr val="F26B43"/>
          </p15:clr>
        </p15:guide>
        <p15:guide id="6" pos="2389">
          <p15:clr>
            <a:srgbClr val="F26B43"/>
          </p15:clr>
        </p15:guide>
        <p15:guide id="7" pos="2502">
          <p15:clr>
            <a:srgbClr val="F26B43"/>
          </p15:clr>
        </p15:guide>
        <p15:guide id="8" pos="3092">
          <p15:clr>
            <a:srgbClr val="F26B43"/>
          </p15:clr>
        </p15:guide>
        <p15:guide id="9" pos="3205">
          <p15:clr>
            <a:srgbClr val="F26B43"/>
          </p15:clr>
        </p15:guide>
        <p15:guide id="10" pos="3772">
          <p15:clr>
            <a:srgbClr val="F26B43"/>
          </p15:clr>
        </p15:guide>
        <p15:guide id="11" pos="3885">
          <p15:clr>
            <a:srgbClr val="F26B43"/>
          </p15:clr>
        </p15:guide>
        <p15:guide id="12" pos="4475">
          <p15:clr>
            <a:srgbClr val="F26B43"/>
          </p15:clr>
        </p15:guide>
        <p15:guide id="13" pos="4588">
          <p15:clr>
            <a:srgbClr val="F26B43"/>
          </p15:clr>
        </p15:guide>
        <p15:guide id="14" pos="5178">
          <p15:clr>
            <a:srgbClr val="F26B43"/>
          </p15:clr>
        </p15:guide>
        <p15:guide id="15" pos="5292">
          <p15:clr>
            <a:srgbClr val="F26B43"/>
          </p15:clr>
        </p15:guide>
        <p15:guide id="16" pos="5858">
          <p15:clr>
            <a:srgbClr val="F26B43"/>
          </p15:clr>
        </p15:guide>
        <p15:guide id="17" pos="5972">
          <p15:clr>
            <a:srgbClr val="F26B43"/>
          </p15:clr>
        </p15:guide>
        <p15:guide id="18" pos="6562">
          <p15:clr>
            <a:srgbClr val="F26B43"/>
          </p15:clr>
        </p15:guide>
        <p15:guide id="19" pos="6675">
          <p15:clr>
            <a:srgbClr val="F26B43"/>
          </p15:clr>
        </p15:guide>
        <p15:guide id="20" pos="7242">
          <p15:clr>
            <a:srgbClr val="F26B43"/>
          </p15:clr>
        </p15:guide>
        <p15:guide id="21" pos="1141">
          <p15:clr>
            <a:srgbClr val="F26B43"/>
          </p15:clr>
        </p15:guide>
        <p15:guide id="22" pos="1028">
          <p15:clr>
            <a:srgbClr val="F26B43"/>
          </p15:clr>
        </p15:guide>
        <p15:guide id="23" pos="438">
          <p15:clr>
            <a:srgbClr val="F26B43"/>
          </p15:clr>
        </p15:guide>
        <p15:guide id="24" orient="horz" pos="436">
          <p15:clr>
            <a:srgbClr val="F26B43"/>
          </p15:clr>
        </p15:guide>
        <p15:guide id="25" orient="horz" pos="640">
          <p15:clr>
            <a:srgbClr val="F26B43"/>
          </p15:clr>
        </p15:guide>
        <p15:guide id="26" orient="horz" pos="958">
          <p15:clr>
            <a:srgbClr val="F26B43"/>
          </p15:clr>
        </p15:guide>
        <p15:guide id="27" orient="horz" pos="1457">
          <p15:clr>
            <a:srgbClr val="F26B43"/>
          </p15:clr>
        </p15:guide>
        <p15:guide id="28" orient="horz" pos="3521">
          <p15:clr>
            <a:srgbClr val="F26B43"/>
          </p15:clr>
        </p15:guide>
        <p15:guide id="29" orient="horz" pos="3702">
          <p15:clr>
            <a:srgbClr val="F26B43"/>
          </p15:clr>
        </p15:guide>
        <p15:guide id="30" orient="horz" pos="38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B0E20E1-17E2-48EE-BBA5-89219161F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Ansökningar ur Stiftelsen </a:t>
            </a:r>
            <a:r>
              <a:rPr lang="sv-SE" dirty="0" err="1"/>
              <a:t>Neurofonden</a:t>
            </a:r>
            <a:r>
              <a:rPr lang="sv-SE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73543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5C189-47A7-40E3-91A8-11EF32DC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520826"/>
            <a:ext cx="3433614" cy="1579821"/>
          </a:xfrm>
        </p:spPr>
        <p:txBody>
          <a:bodyPr/>
          <a:lstStyle/>
          <a:p>
            <a:r>
              <a:rPr lang="sv-SE" dirty="0"/>
              <a:t>Aktuella ansökningar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333440-BC91-482B-9E00-EC56CA4EB2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8837" y="987906"/>
            <a:ext cx="5978148" cy="422548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Aktivitetsbidrag 2019</a:t>
            </a:r>
          </a:p>
          <a:p>
            <a:r>
              <a:rPr lang="sv-SE" sz="2000" b="1" dirty="0"/>
              <a:t>Ansökningstid 1 januari – 31 december</a:t>
            </a:r>
          </a:p>
          <a:p>
            <a:r>
              <a:rPr lang="sv-SE" sz="2000" b="1" dirty="0"/>
              <a:t>En ansökan per år och förening</a:t>
            </a:r>
          </a:p>
        </p:txBody>
      </p:sp>
    </p:spTree>
    <p:extLst>
      <p:ext uri="{BB962C8B-B14F-4D97-AF65-F5344CB8AC3E}">
        <p14:creationId xmlns:p14="http://schemas.microsoft.com/office/powerpoint/2010/main" val="103841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5C189-47A7-40E3-91A8-11EF32DC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Aktuella ansökningar, forts.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333440-BC91-482B-9E00-EC56CA4EB2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8837" y="987906"/>
            <a:ext cx="5978148" cy="4225482"/>
          </a:xfrm>
        </p:spPr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dirty="0"/>
              <a:t>Rehabilitering 2019, som avser bidrag för aktiviteter under 2020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000" dirty="0"/>
              <a:t>Rekreation 2019, som avser bidrag för aktiviteter under 2020</a:t>
            </a:r>
          </a:p>
          <a:p>
            <a:r>
              <a:rPr lang="sv-SE" sz="2400" b="1" dirty="0"/>
              <a:t>Sista ansökningsdag 15 oktober</a:t>
            </a:r>
          </a:p>
        </p:txBody>
      </p:sp>
    </p:spTree>
    <p:extLst>
      <p:ext uri="{BB962C8B-B14F-4D97-AF65-F5344CB8AC3E}">
        <p14:creationId xmlns:p14="http://schemas.microsoft.com/office/powerpoint/2010/main" val="356152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21981B-CBE1-4055-B246-8A9CE4B9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riktlinjer</a:t>
            </a:r>
            <a:br>
              <a:rPr lang="sv-SE" dirty="0"/>
            </a:br>
            <a:r>
              <a:rPr lang="sv-SE" dirty="0"/>
              <a:t>för ansökningar om bidrag för rehabilitering och rekreation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F603BF7-0C83-4B27-8F4E-C5E6B037310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25472" y="1633491"/>
            <a:ext cx="6346181" cy="38611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Totalt max 4 ansökningar per förening (inklusive resor)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Varav max 1 ansökan som har ett bidragsgrundande belopp på över 35.000 </a:t>
            </a:r>
            <a:r>
              <a:rPr lang="sv-SE"/>
              <a:t>kronor och som </a:t>
            </a:r>
            <a:r>
              <a:rPr lang="sv-SE" dirty="0"/>
              <a:t>måste omfatta minst 26 deltagare </a:t>
            </a:r>
          </a:p>
        </p:txBody>
      </p:sp>
    </p:spTree>
    <p:extLst>
      <p:ext uri="{BB962C8B-B14F-4D97-AF65-F5344CB8AC3E}">
        <p14:creationId xmlns:p14="http://schemas.microsoft.com/office/powerpoint/2010/main" val="1735156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BFB51D-04E5-4DE8-ACB4-EDD7763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Ansöknings-verktyget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86524B4-73FF-4816-82BA-B2A16872432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767074" y="2500313"/>
            <a:ext cx="6263064" cy="2994025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C7E9440E-A900-4BD1-A13B-F2AC1EBD7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957" y="1570779"/>
            <a:ext cx="6986725" cy="418511"/>
          </a:xfrm>
        </p:spPr>
        <p:txBody>
          <a:bodyPr/>
          <a:lstStyle/>
          <a:p>
            <a:r>
              <a:rPr lang="sv-SE" dirty="0"/>
              <a:t>Neuro.se/Förening/Föreningsservice/</a:t>
            </a:r>
            <a:r>
              <a:rPr lang="sv-SE" dirty="0" err="1"/>
              <a:t>Neurofonden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658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AFE3F-7AEF-4468-A55D-B0E4D573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Ansöknings-verktyget, forts.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BF86C23-D0C3-448B-8360-5E169BA39A27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725471" y="1603634"/>
            <a:ext cx="6424881" cy="319645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958A8FB6-39E7-42D2-B6C1-AC2C86855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658" y="5045110"/>
            <a:ext cx="5329237" cy="418511"/>
          </a:xfrm>
        </p:spPr>
        <p:txBody>
          <a:bodyPr/>
          <a:lstStyle/>
          <a:p>
            <a:r>
              <a:rPr lang="sv-SE" dirty="0"/>
              <a:t>Glöm inte att klicka på ”Skicka in”!</a:t>
            </a:r>
          </a:p>
        </p:txBody>
      </p:sp>
    </p:spTree>
    <p:extLst>
      <p:ext uri="{BB962C8B-B14F-4D97-AF65-F5344CB8AC3E}">
        <p14:creationId xmlns:p14="http://schemas.microsoft.com/office/powerpoint/2010/main" val="622789534"/>
      </p:ext>
    </p:extLst>
  </p:cSld>
  <p:clrMapOvr>
    <a:masterClrMapping/>
  </p:clrMapOvr>
</p:sld>
</file>

<file path=ppt/theme/theme1.xml><?xml version="1.0" encoding="utf-8"?>
<a:theme xmlns:a="http://schemas.openxmlformats.org/drawingml/2006/main" name="Neuro Master Page 1">
  <a:themeElements>
    <a:clrScheme name="Neuro Colour Schem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FF5333"/>
      </a:accent1>
      <a:accent2>
        <a:srgbClr val="FF9980"/>
      </a:accent2>
      <a:accent3>
        <a:srgbClr val="0000C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 Neuro.potx" id="{3A981654-477C-4767-B4A5-6F4861420AFA}" vid="{01BC842F-E7AA-452F-BCAF-44838A032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Neuro</Template>
  <TotalTime>1050</TotalTime>
  <Words>105</Words>
  <Application>Microsoft Office PowerPoint</Application>
  <PresentationFormat>Bredbild</PresentationFormat>
  <Paragraphs>16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Regular</vt:lpstr>
      <vt:lpstr>Palatino</vt:lpstr>
      <vt:lpstr>Palatino Bold</vt:lpstr>
      <vt:lpstr>Neuro Master Page 1</vt:lpstr>
      <vt:lpstr>Ansökningar ur Stiftelsen Neurofonden 1</vt:lpstr>
      <vt:lpstr>Aktuella ansökningar</vt:lpstr>
      <vt:lpstr>Aktuella ansökningar, forts.</vt:lpstr>
      <vt:lpstr>Nya riktlinjer för ansökningar om bidrag för rehabilitering och rekreation</vt:lpstr>
      <vt:lpstr>Ansöknings-verktyget</vt:lpstr>
      <vt:lpstr>Ansöknings-verktyget, forts.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Neurofonden 1</dc:title>
  <dc:creator>Caroline Kåhre</dc:creator>
  <cp:lastModifiedBy>Per-Jan Tjärnberg</cp:lastModifiedBy>
  <cp:revision>15</cp:revision>
  <cp:lastPrinted>2018-08-27T13:33:28Z</cp:lastPrinted>
  <dcterms:created xsi:type="dcterms:W3CDTF">2019-05-16T07:35:52Z</dcterms:created>
  <dcterms:modified xsi:type="dcterms:W3CDTF">2019-09-11T13:41:44Z</dcterms:modified>
</cp:coreProperties>
</file>