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9" r:id="rId5"/>
    <p:sldId id="277" r:id="rId6"/>
    <p:sldId id="278" r:id="rId7"/>
    <p:sldId id="273" r:id="rId8"/>
    <p:sldId id="275" r:id="rId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0"/>
    <a:srgbClr val="D4021D"/>
    <a:srgbClr val="719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llanmörkt format 4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Format med tema 2 - dekorfär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Format med tema 2 - dekorfär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Format med tema 2 - dekorfär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Format med tema 2 - dekorfär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72087" autoAdjust="0"/>
  </p:normalViewPr>
  <p:slideViewPr>
    <p:cSldViewPr snapToGrid="0" snapToObjects="1">
      <p:cViewPr varScale="1">
        <p:scale>
          <a:sx n="77" d="100"/>
          <a:sy n="77" d="100"/>
        </p:scale>
        <p:origin x="9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30ACB-6687-D243-A4FD-D6AD5D846900}" type="datetimeFigureOut">
              <a:rPr lang="sv-SE" smtClean="0"/>
              <a:pPr/>
              <a:t>2019-09-11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31069-B42E-DB4D-B1B9-3AA74AEA343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6619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18BB9-A126-2B4E-96D9-4A914D7FB700}" type="datetimeFigureOut">
              <a:rPr lang="sv-SE" smtClean="0"/>
              <a:pPr/>
              <a:t>2019-09-11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03DFF-156A-1B49-B0CF-D6A05614AF9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8106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03DFF-156A-1B49-B0CF-D6A05614AF9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1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03DFF-156A-1B49-B0CF-D6A05614AF9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522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05150" y="2130425"/>
            <a:ext cx="6994053" cy="14700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05149" y="4690780"/>
            <a:ext cx="6994053" cy="9480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9F17-DA5A-B342-9085-49A2C6E9DF9F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Neuro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6466-3AE0-D64D-A884-3A46475AEC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688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32D2-00E5-FB46-9552-C73493BE281C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Neuro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6466-3AE0-D64D-A884-3A46475AEC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471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BD2C-3635-0348-9A6F-B92FC6DCE961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60716" y="6466021"/>
            <a:ext cx="2895600" cy="229538"/>
          </a:xfrm>
        </p:spPr>
        <p:txBody>
          <a:bodyPr/>
          <a:lstStyle/>
          <a:p>
            <a:r>
              <a:rPr lang="sv-SE"/>
              <a:t>Neuro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965603" y="6466021"/>
            <a:ext cx="2133600" cy="229538"/>
          </a:xfrm>
        </p:spPr>
        <p:txBody>
          <a:bodyPr/>
          <a:lstStyle/>
          <a:p>
            <a:fld id="{D9786466-3AE0-D64D-A884-3A46475AEC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09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1493" y="1000286"/>
            <a:ext cx="5053902" cy="1143000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01610" y="0"/>
            <a:ext cx="2742390" cy="6858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D4E7-67C5-414C-93FB-1DC141B28D4A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152275" y="6466021"/>
            <a:ext cx="2895600" cy="229538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Neuro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987318" y="6466021"/>
            <a:ext cx="2133600" cy="229538"/>
          </a:xfrm>
        </p:spPr>
        <p:txBody>
          <a:bodyPr/>
          <a:lstStyle>
            <a:lvl1pPr algn="r">
              <a:defRPr/>
            </a:lvl1pPr>
          </a:lstStyle>
          <a:p>
            <a:fld id="{D9786466-3AE0-D64D-A884-3A46475AEC6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1101493" y="2138062"/>
            <a:ext cx="5053902" cy="412063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4898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1493" y="1000286"/>
            <a:ext cx="5053902" cy="1143000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31F-6EFF-E049-AFC7-10A6E3D525C2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152275" y="6466021"/>
            <a:ext cx="2895600" cy="229538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Neuro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987318" y="6466021"/>
            <a:ext cx="2133600" cy="229538"/>
          </a:xfrm>
        </p:spPr>
        <p:txBody>
          <a:bodyPr/>
          <a:lstStyle>
            <a:lvl1pPr algn="r">
              <a:defRPr/>
            </a:lvl1pPr>
          </a:lstStyle>
          <a:p>
            <a:fld id="{D9786466-3AE0-D64D-A884-3A46475AEC6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1101493" y="2138062"/>
            <a:ext cx="5053902" cy="412063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6401610" y="4592171"/>
            <a:ext cx="2742390" cy="227687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6401610" y="2276872"/>
            <a:ext cx="2742390" cy="230425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401610" y="-45350"/>
            <a:ext cx="2742390" cy="230975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32167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1493" y="1000286"/>
            <a:ext cx="5053902" cy="1143000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3FE7-F544-2043-9DB1-CFD2DC15BBE9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152275" y="6466021"/>
            <a:ext cx="2895600" cy="229538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Neuro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987318" y="6466021"/>
            <a:ext cx="2133600" cy="229538"/>
          </a:xfrm>
        </p:spPr>
        <p:txBody>
          <a:bodyPr/>
          <a:lstStyle>
            <a:lvl1pPr algn="r">
              <a:defRPr/>
            </a:lvl1pPr>
          </a:lstStyle>
          <a:p>
            <a:fld id="{D9786466-3AE0-D64D-A884-3A46475AEC6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1101493" y="2138062"/>
            <a:ext cx="5053902" cy="412063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5"/>
          </p:nvPr>
        </p:nvSpPr>
        <p:spPr>
          <a:xfrm>
            <a:off x="6401610" y="0"/>
            <a:ext cx="2742390" cy="458112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6401610" y="4592171"/>
            <a:ext cx="2742390" cy="227687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1643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1492" y="1000286"/>
            <a:ext cx="69977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01492" y="2174874"/>
            <a:ext cx="3408144" cy="410973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04017" y="2174874"/>
            <a:ext cx="3395187" cy="410973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E916-F63C-C943-B8A0-CE91C24C336A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50066" y="6466021"/>
            <a:ext cx="2895600" cy="229538"/>
          </a:xfrm>
        </p:spPr>
        <p:txBody>
          <a:bodyPr/>
          <a:lstStyle/>
          <a:p>
            <a:r>
              <a:rPr lang="sv-SE"/>
              <a:t>Neuro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5965604" y="6466021"/>
            <a:ext cx="2133600" cy="229538"/>
          </a:xfrm>
        </p:spPr>
        <p:txBody>
          <a:bodyPr/>
          <a:lstStyle/>
          <a:p>
            <a:fld id="{D9786466-3AE0-D64D-A884-3A46475AEC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827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1492" y="1000286"/>
            <a:ext cx="6997711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6226-B1DC-D64F-B568-F279687BAA89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Neuro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6466-3AE0-D64D-A884-3A46475AEC6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1105150" y="1000285"/>
            <a:ext cx="6994053" cy="5038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2565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1491" y="2607078"/>
            <a:ext cx="6998901" cy="1143000"/>
          </a:xfrm>
        </p:spPr>
        <p:txBody>
          <a:bodyPr/>
          <a:lstStyle>
            <a:lvl1pPr algn="ctr">
              <a:defRPr>
                <a:latin typeface="Arial"/>
                <a:cs typeface="Arial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643-FC84-C941-95D6-4123B3FE1863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Neuro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6466-3AE0-D64D-A884-3A46475AEC6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1105150" y="1000285"/>
            <a:ext cx="6995242" cy="5038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303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1105150" y="1000285"/>
            <a:ext cx="6995242" cy="5038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746D-BEB4-0842-9596-FBDB637667AA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Neuro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6466-3AE0-D64D-A884-3A46475AEC6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619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01492" y="1000286"/>
            <a:ext cx="69977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01492" y="2138062"/>
            <a:ext cx="6997711" cy="4107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05150" y="6466021"/>
            <a:ext cx="2133600" cy="22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ADC3F5-5D1E-9347-8CC2-A14E6A4F7C60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0066" y="6466021"/>
            <a:ext cx="2895600" cy="22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/>
              <a:t>Neuro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965603" y="6466021"/>
            <a:ext cx="2133600" cy="22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786466-3AE0-D64D-A884-3A46475AEC6E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neuro_tagline_cmyk_liten.psd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3" y="310993"/>
            <a:ext cx="1580960" cy="4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2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4" r:id="rId5"/>
    <p:sldLayoutId id="2147483653" r:id="rId6"/>
    <p:sldLayoutId id="2147483654" r:id="rId7"/>
    <p:sldLayoutId id="2147483661" r:id="rId8"/>
    <p:sldLayoutId id="2147483662" r:id="rId9"/>
    <p:sldLayoutId id="2147483655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Möjligheter och Utmaningar!</a:t>
            </a:r>
          </a:p>
        </p:txBody>
      </p:sp>
      <p:pic>
        <p:nvPicPr>
          <p:cNvPr id="8" name="Platshållare för innehåll 7" descr="Framtiden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72419" y="2829261"/>
            <a:ext cx="2466975" cy="2324558"/>
          </a:xfrm>
        </p:spPr>
      </p:pic>
      <p:pic>
        <p:nvPicPr>
          <p:cNvPr id="9" name="Platshållare för innehåll 8" descr="framtiden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91906" y="3001384"/>
            <a:ext cx="2619375" cy="2100047"/>
          </a:xfr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E916-F63C-C943-B8A0-CE91C24C336A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Neuro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6466-3AE0-D64D-A884-3A46475AEC6E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CECD90-F25C-B544-8C5A-2F096A09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904" y="1000286"/>
            <a:ext cx="6997712" cy="1143000"/>
          </a:xfrm>
        </p:spPr>
        <p:txBody>
          <a:bodyPr>
            <a:normAutofit/>
          </a:bodyPr>
          <a:lstStyle/>
          <a:p>
            <a:r>
              <a:rPr lang="sv-SE" sz="4000" b="1" dirty="0"/>
              <a:t>DÅ…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3DC4CB-D939-8749-AB70-938D4EC75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675" y="2143286"/>
            <a:ext cx="3701352" cy="4109735"/>
          </a:xfrm>
        </p:spPr>
        <p:txBody>
          <a:bodyPr>
            <a:normAutofit fontScale="92500"/>
          </a:bodyPr>
          <a:lstStyle/>
          <a:p>
            <a:r>
              <a:rPr lang="sv-SE" sz="2400" b="1" dirty="0"/>
              <a:t>Inge Olycksbröder och Olyckssystrar hopp</a:t>
            </a:r>
          </a:p>
          <a:p>
            <a:r>
              <a:rPr lang="sv-SE" sz="2400" b="1" dirty="0"/>
              <a:t>Hälso- sjukvården inriktad på infektioner och akutsjukvård</a:t>
            </a:r>
          </a:p>
          <a:p>
            <a:r>
              <a:rPr lang="sv-SE" sz="2400" b="1" dirty="0"/>
              <a:t>Neurologi liten exklusiv specialitet – inga egentliga behandlingsmöjligheter</a:t>
            </a:r>
          </a:p>
          <a:p>
            <a:r>
              <a:rPr lang="sv-SE" sz="2400" b="1" dirty="0"/>
              <a:t>Vård i långvård och i hemmet</a:t>
            </a:r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FB18384-5F08-2242-8336-E94F4A2B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E916-F63C-C943-B8A0-CE91C24C336A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4E59454-D110-7047-B1D6-A007309B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Neuro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0216AE-747A-3448-AFE6-9457E041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6466-3AE0-D64D-A884-3A46475AEC6E}" type="slidenum">
              <a:rPr lang="sv-SE" smtClean="0"/>
              <a:pPr/>
              <a:t>2</a:t>
            </a:fld>
            <a:endParaRPr lang="sv-SE"/>
          </a:p>
        </p:txBody>
      </p:sp>
      <p:pic>
        <p:nvPicPr>
          <p:cNvPr id="8" name="Platshållare för innehåll 6">
            <a:extLst>
              <a:ext uri="{FF2B5EF4-FFF2-40B4-BE49-F238E27FC236}">
                <a16:creationId xmlns:a16="http://schemas.microsoft.com/office/drawing/2014/main" id="{1F3623A9-941A-9B46-82DA-27E4EF76F9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5678"/>
          <a:stretch/>
        </p:blipFill>
        <p:spPr>
          <a:xfrm flipH="1">
            <a:off x="4571344" y="3474720"/>
            <a:ext cx="4220214" cy="242047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4FB6927-CEAE-427B-9E0F-07B6C16817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4026" y="806824"/>
            <a:ext cx="2980415" cy="23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2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852A09-2F92-554A-89B6-A77E06B2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/>
              <a:t>Idag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0D6449-9BD2-E145-940A-3AE16E373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031" y="2132308"/>
            <a:ext cx="3408144" cy="4109735"/>
          </a:xfrm>
        </p:spPr>
        <p:txBody>
          <a:bodyPr/>
          <a:lstStyle/>
          <a:p>
            <a:pPr lvl="0"/>
            <a:r>
              <a:rPr lang="sv-SE" sz="2200" b="1" dirty="0">
                <a:solidFill>
                  <a:schemeClr val="tx1"/>
                </a:solidFill>
              </a:rPr>
              <a:t>Från Välgörenhet till Rättigheter</a:t>
            </a:r>
          </a:p>
          <a:p>
            <a:pPr lvl="0"/>
            <a:r>
              <a:rPr lang="sv-SE" sz="2200" b="1" dirty="0">
                <a:solidFill>
                  <a:schemeClr val="tx1"/>
                </a:solidFill>
              </a:rPr>
              <a:t>Från Mottagare till Medskapare</a:t>
            </a:r>
          </a:p>
          <a:p>
            <a:pPr lvl="0"/>
            <a:r>
              <a:rPr lang="sv-SE" sz="2200" b="1" dirty="0">
                <a:solidFill>
                  <a:schemeClr val="tx1"/>
                </a:solidFill>
              </a:rPr>
              <a:t>Från stark folkrörelse till Individualisering</a:t>
            </a:r>
          </a:p>
          <a:p>
            <a:pPr lvl="0"/>
            <a:r>
              <a:rPr lang="sv-SE" sz="2200" b="1" dirty="0">
                <a:solidFill>
                  <a:schemeClr val="tx1"/>
                </a:solidFill>
              </a:rPr>
              <a:t>Snabb Kunskapsutveckling</a:t>
            </a:r>
          </a:p>
          <a:p>
            <a:endParaRPr lang="sv-SE" dirty="0"/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B31CB50-D051-7340-A60C-83B532FF71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75" y="1452282"/>
            <a:ext cx="4561609" cy="4238512"/>
          </a:xfr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5B12D27-BE73-7C45-BBD9-9E2A8B6F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E916-F63C-C943-B8A0-CE91C24C336A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046066C-220B-6242-B9FB-235EDC10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Neuro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7613A8B-157E-A348-8F46-1FFC16BD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6466-3AE0-D64D-A884-3A46475AEC6E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48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ADF17B-ECAF-2E4A-88AB-99A1F68C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Hur kan vi möta framtidens behov?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F5B38C-C56E-2141-8FC1-23EB96E6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BD2C-3635-0348-9A6F-B92FC6DCE961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C5EA6C-5F51-A948-AB1E-5BEBDE91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Neuro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072221-CBB0-7743-951C-8D169D21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6466-3AE0-D64D-A884-3A46475AEC6E}" type="slidenum">
              <a:rPr lang="sv-SE" smtClean="0"/>
              <a:pPr/>
              <a:t>4</a:t>
            </a:fld>
            <a:endParaRPr lang="sv-SE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4091AF4B-02B6-BC4C-AF9B-6C54247C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634140"/>
              </p:ext>
            </p:extLst>
          </p:nvPr>
        </p:nvGraphicFramePr>
        <p:xfrm>
          <a:off x="1211384" y="1968284"/>
          <a:ext cx="6096000" cy="35550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808086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85544874"/>
                    </a:ext>
                  </a:extLst>
                </a:gridCol>
              </a:tblGrid>
              <a:tr h="314436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Utmaningar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Möjligheter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808106"/>
                  </a:ext>
                </a:extLst>
              </a:tr>
              <a:tr h="758299">
                <a:tc>
                  <a:txBody>
                    <a:bodyPr/>
                    <a:lstStyle/>
                    <a:p>
                      <a:r>
                        <a:rPr lang="sv-SE" dirty="0"/>
                        <a:t>Demografisk utveckling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Komplexa sjukdomstillstånd och behov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91179"/>
                  </a:ext>
                </a:extLst>
              </a:tr>
              <a:tr h="758299">
                <a:tc>
                  <a:txBody>
                    <a:bodyPr/>
                    <a:lstStyle/>
                    <a:p>
                      <a:r>
                        <a:rPr lang="sv-SE" dirty="0"/>
                        <a:t>Nya informationsteknologier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Skapar många nya alternativa mötesplatser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43181"/>
                  </a:ext>
                </a:extLst>
              </a:tr>
              <a:tr h="758299">
                <a:tc>
                  <a:txBody>
                    <a:bodyPr/>
                    <a:lstStyle/>
                    <a:p>
                      <a:r>
                        <a:rPr lang="sv-SE" dirty="0"/>
                        <a:t>Snabb kunskapsutveckling och specialisering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Ökar medlemmars krav på information och service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543568"/>
                  </a:ext>
                </a:extLst>
              </a:tr>
              <a:tr h="758299">
                <a:tc>
                  <a:txBody>
                    <a:bodyPr/>
                    <a:lstStyle/>
                    <a:p>
                      <a:r>
                        <a:rPr lang="sv-SE" dirty="0"/>
                        <a:t>Snabba </a:t>
                      </a:r>
                    </a:p>
                    <a:p>
                      <a:r>
                        <a:rPr lang="sv-SE" dirty="0"/>
                        <a:t>samhällsförändringar </a:t>
                      </a:r>
                    </a:p>
                    <a:p>
                      <a:r>
                        <a:rPr lang="sv-SE" dirty="0"/>
                        <a:t>Osäkra intäkter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Ställer krav på snabbfotad flexibla organisationer </a:t>
                      </a:r>
                    </a:p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45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54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E0FE83F0-F34F-0044-AA93-7875FFDB6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259"/>
            <a:ext cx="9217032" cy="6144688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FFC8FB5-DD2C-2B48-9BF4-5DF1BE14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BD2C-3635-0348-9A6F-B92FC6DCE961}" type="datetime1">
              <a:rPr lang="sv-SE" smtClean="0"/>
              <a:pPr/>
              <a:t>2019-09-11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BFC2C6-6EF2-E443-BFF9-B543E6C79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Neuro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B216EB-E6BA-F049-B219-59B2269C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6466-3AE0-D64D-A884-3A46475AEC6E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574A8EF-EAAB-FD43-9AE0-D90061349571}"/>
              </a:ext>
            </a:extLst>
          </p:cNvPr>
          <p:cNvSpPr txBox="1"/>
          <p:nvPr/>
        </p:nvSpPr>
        <p:spPr>
          <a:xfrm>
            <a:off x="717693" y="2510284"/>
            <a:ext cx="7551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3600" b="1" dirty="0">
              <a:solidFill>
                <a:schemeClr val="bg1"/>
              </a:solidFill>
            </a:endParaRPr>
          </a:p>
          <a:p>
            <a:r>
              <a:rPr lang="sv-SE" sz="3600" b="1" dirty="0" err="1">
                <a:solidFill>
                  <a:schemeClr val="bg1"/>
                </a:solidFill>
              </a:rPr>
              <a:t>Neuro</a:t>
            </a:r>
            <a:r>
              <a:rPr lang="sv-SE" sz="3600" b="1" dirty="0">
                <a:solidFill>
                  <a:schemeClr val="bg1"/>
                </a:solidFill>
              </a:rPr>
              <a:t> har en självklarplats i framtiden</a:t>
            </a:r>
          </a:p>
        </p:txBody>
      </p:sp>
    </p:spTree>
    <p:extLst>
      <p:ext uri="{BB962C8B-B14F-4D97-AF65-F5344CB8AC3E}">
        <p14:creationId xmlns:p14="http://schemas.microsoft.com/office/powerpoint/2010/main" val="632357301"/>
      </p:ext>
    </p:extLst>
  </p:cSld>
  <p:clrMapOvr>
    <a:masterClrMapping/>
  </p:clrMapOvr>
</p:sld>
</file>

<file path=ppt/theme/theme1.xml><?xml version="1.0" encoding="utf-8"?>
<a:theme xmlns:a="http://schemas.openxmlformats.org/drawingml/2006/main" name="1 0 Euro ppt 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61999B573A24488490DCEB1D11EE7D" ma:contentTypeVersion="2" ma:contentTypeDescription="Skapa ett nytt dokument." ma:contentTypeScope="" ma:versionID="ceb9ac92c233e780ab59356509678eac">
  <xsd:schema xmlns:xsd="http://www.w3.org/2001/XMLSchema" xmlns:xs="http://www.w3.org/2001/XMLSchema" xmlns:p="http://schemas.microsoft.com/office/2006/metadata/properties" xmlns:ns2="108affbd-9441-400c-9f7e-d5c99953c155" targetNamespace="http://schemas.microsoft.com/office/2006/metadata/properties" ma:root="true" ma:fieldsID="ac638c9015f1c0fcfa51bfbf898bcff3" ns2:_="">
    <xsd:import namespace="108affbd-9441-400c-9f7e-d5c99953c1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affbd-9441-400c-9f7e-d5c99953c1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9DB33C-3AD3-412D-A401-AB00E4B9F2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affbd-9441-400c-9f7e-d5c99953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4F2711-BA6E-4816-B748-4AE8CF7CFD71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108affbd-9441-400c-9f7e-d5c99953c15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6445D2-995D-4DED-A519-BCAFEBD9B4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Neuro Ny PPT-mall_VIT_1aSid</Template>
  <TotalTime>789</TotalTime>
  <Words>114</Words>
  <Application>Microsoft Office PowerPoint</Application>
  <PresentationFormat>Bildspel på skärmen (4:3)</PresentationFormat>
  <Paragraphs>43</Paragraphs>
  <Slides>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1 0 Euro ppt mall</vt:lpstr>
      <vt:lpstr>Möjligheter och Utmaningar!</vt:lpstr>
      <vt:lpstr>DÅ…</vt:lpstr>
      <vt:lpstr>Idag</vt:lpstr>
      <vt:lpstr>Hur kan vi möta framtidens behov?</vt:lpstr>
      <vt:lpstr>PowerPoint-presentation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Helene Landersten</dc:creator>
  <cp:lastModifiedBy>Per-Jan Tjärnberg</cp:lastModifiedBy>
  <cp:revision>50</cp:revision>
  <dcterms:created xsi:type="dcterms:W3CDTF">2017-10-02T11:59:58Z</dcterms:created>
  <dcterms:modified xsi:type="dcterms:W3CDTF">2019-09-11T13:44:37Z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0x010100E761999B573A24488490DCEB1D11EE7D</vt:lpwstr>
  </property>
</Properties>
</file>