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906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405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7160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5333C1F-9BC0-425B-8EC5-78C939BAFE78}" type="datetime">
              <a:rPr b="0" lang="sv-SE" sz="1740" spc="-1" strike="noStrike">
                <a:solidFill>
                  <a:srgbClr val="8b8b8b"/>
                </a:solidFill>
                <a:latin typeface="Calibri"/>
              </a:rPr>
              <a:t>2025-01-08</a:t>
            </a:fld>
            <a:endParaRPr b="0" lang="sv-SE" sz="174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2271600" y="9181440"/>
            <a:ext cx="2314080" cy="52704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v-SE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484344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D15FBCA-8CCE-47E4-9907-4A1DF6A5C43B}" type="slidenum">
              <a:rPr b="0" lang="sv-SE" sz="1740" spc="-1" strike="noStrike">
                <a:solidFill>
                  <a:srgbClr val="8b8b8b"/>
                </a:solidFill>
                <a:latin typeface="Calibri"/>
              </a:rPr>
              <a:t>&lt;nummer&gt;</a:t>
            </a:fld>
            <a:endParaRPr b="0" lang="sv-SE" sz="174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956880" y="190440"/>
            <a:ext cx="49132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v-SE" sz="1800" spc="-1" strike="noStrike">
                <a:solidFill>
                  <a:srgbClr val="000000"/>
                </a:solidFill>
                <a:latin typeface="comic"/>
              </a:rPr>
              <a:t>Ansökningsblankett Gåva Tauberman 30 april 2025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445680" y="570600"/>
            <a:ext cx="6201000" cy="915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Namn: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 </a:t>
            </a: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Personnummer: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_____________- 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Adress: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Telefon: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</a:t>
            </a: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E-post: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Lokalförening: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 </a:t>
            </a: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Bet. medlemsavgift för 2025: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 u="sng">
                <a:solidFill>
                  <a:srgbClr val="000000"/>
                </a:solidFill>
                <a:uFillTx/>
                <a:latin typeface="Times New Roman"/>
              </a:rPr>
              <a:t>ÄNDAMÅL FÖR VILKET BIDRAG SÖKES: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_______________________________________________________________________________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_______________________________________________________________________________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_______________________________________________________________________________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_______________________________________________________________________________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_______________________________________________________________________________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                                                                                                               </a:t>
            </a: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Sökt belopp: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Sökt och fått bidrag från Gåva Tauberman innan? 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Ja:_______ När:_________________ Belopp:________________ Redovisat när: 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Det är möjligt att </a:t>
            </a:r>
            <a:r>
              <a:rPr b="1" lang="sv-SE" sz="1200" spc="-1" strike="noStrike" u="sng">
                <a:solidFill>
                  <a:srgbClr val="000000"/>
                </a:solidFill>
                <a:uFillTx/>
                <a:latin typeface="Times New Roman"/>
              </a:rPr>
              <a:t>max </a:t>
            </a: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erhålla 5000 kr/ansökningstillfälle.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br/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Jag försäkrar på heder och samvete att uppgifterna i denna ansökan är fullständiga och riktiga.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Ort och datum: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Sökandes egenhändiga namnteckning: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______________________________________________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Ansökan skickas till: 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Neuro Skåne, Götagatan 15, 281 50 Hässleholm eller skane@neuro.se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Två ansökningstillfälle/år: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 30 april och 31 oktober</a:t>
            </a:r>
            <a:r>
              <a:rPr b="1" lang="sv-SE" sz="12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1" lang="sv-SE" sz="800" spc="-1" strike="noStrike">
                <a:solidFill>
                  <a:srgbClr val="000000"/>
                </a:solidFill>
                <a:latin typeface="Times New Roman"/>
              </a:rPr>
              <a:t>Ifylles</a:t>
            </a:r>
            <a:r>
              <a:rPr b="1" lang="sv-SE" sz="800" spc="-1" strike="noStrike" u="sng">
                <a:solidFill>
                  <a:srgbClr val="000000"/>
                </a:solidFill>
                <a:uFillTx/>
                <a:latin typeface="Times New Roman"/>
              </a:rPr>
              <a:t> av Neuro Skåme</a:t>
            </a:r>
            <a:endParaRPr b="0" lang="sv-SE" sz="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 </a:t>
            </a:r>
            <a:endParaRPr b="0" lang="sv-SE" sz="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Bidrag ges till resa, rekreation och rehabilitering.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Ansökan inkom…………………..Beviljas:……….   Avslås:…...</a:t>
            </a:r>
            <a:br/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endParaRPr b="0" lang="sv-SE" sz="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800" spc="-1" strike="noStrike">
                <a:solidFill>
                  <a:srgbClr val="000000"/>
                </a:solidFill>
                <a:latin typeface="Times New Roman"/>
              </a:rPr>
              <a:t>Erhåller belopp…………….kr Beslut meddelats…………………</a:t>
            </a:r>
            <a:endParaRPr b="0" lang="sv-SE" sz="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Neuro Skåne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     Tel: 044-128710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          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Org.nr: 838200-9853</a:t>
            </a:r>
            <a:endParaRPr b="0" lang="sv-SE" sz="1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Götagatan 15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     Mobil: 0763-261762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          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Bg: 5010-346</a:t>
            </a:r>
            <a:endParaRPr b="0" lang="sv-SE" sz="10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281 50 Hässleholm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      E-post: skane@neuro.se 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sv-SE" sz="1000" spc="-1" strike="noStrike">
                <a:solidFill>
                  <a:srgbClr val="000000"/>
                </a:solidFill>
                <a:latin typeface="Times New Roman"/>
              </a:rPr>
              <a:t>Hemsida: neuro.se/skane</a:t>
            </a:r>
            <a:endParaRPr b="0" lang="sv-SE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Application>LibreOffice/7.0.2.2$Windows_X86_64 LibreOffice_project/8349ace3c3162073abd90d81fd06dcfb6b36b994</Application>
  <Words>238</Words>
  <Paragraphs>51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2020-06-30T08:59:27Z</dcterms:created>
  <dc:creator>skane@neuro.se</dc:creator>
  <dc:description/>
  <dc:language>sv-SE</dc:language>
  <cp:lastModifiedBy>skane@neuro.se</cp:lastModifiedBy>
  <cp:lastPrinted>2024-08-20T12:22:39Z</cp:lastPrinted>
  <dcterms:modified xsi:type="dcterms:W3CDTF">2024-11-04T13:38:55Z</dcterms:modified>
  <cp:revision>51</cp:revision>
  <dc:subject/>
  <dc:title>PowerPoint-presentation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A4 (210 x 297 mm)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