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7" r:id="rId2"/>
    <p:sldId id="382" r:id="rId3"/>
    <p:sldId id="385" r:id="rId4"/>
    <p:sldId id="386" r:id="rId5"/>
    <p:sldId id="387" r:id="rId6"/>
    <p:sldId id="388" r:id="rId7"/>
    <p:sldId id="393" r:id="rId8"/>
    <p:sldId id="368" r:id="rId9"/>
    <p:sldId id="394" r:id="rId10"/>
    <p:sldId id="395" r:id="rId11"/>
    <p:sldId id="396" r:id="rId12"/>
    <p:sldId id="377" r:id="rId13"/>
    <p:sldId id="371" r:id="rId14"/>
    <p:sldId id="392" r:id="rId1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B"/>
    <a:srgbClr val="0000C1"/>
    <a:srgbClr val="FBEAE7"/>
    <a:srgbClr val="D4021D"/>
    <a:srgbClr val="FF9980"/>
    <a:srgbClr val="FF3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B9F48-9074-404D-9602-E22A6D09401F}" v="3" dt="2021-10-28T11:28:4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6"/>
  </p:normalViewPr>
  <p:slideViewPr>
    <p:cSldViewPr snapToGrid="0" snapToObjects="1" showGuides="1">
      <p:cViewPr varScale="1">
        <p:scale>
          <a:sx n="81" d="100"/>
          <a:sy n="81" d="100"/>
        </p:scale>
        <p:origin x="754" y="6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kzen@gmail.com" userId="28c84b481f4ef450" providerId="LiveId" clId="{42AB9F48-9074-404D-9602-E22A6D09401F}"/>
    <pc:docChg chg="undo custSel addSld delSld modSld sldOrd">
      <pc:chgData name="kackzen@gmail.com" userId="28c84b481f4ef450" providerId="LiveId" clId="{42AB9F48-9074-404D-9602-E22A6D09401F}" dt="2021-11-01T17:22:04.065" v="1015" actId="47"/>
      <pc:docMkLst>
        <pc:docMk/>
      </pc:docMkLst>
      <pc:sldChg chg="modSp mod">
        <pc:chgData name="kackzen@gmail.com" userId="28c84b481f4ef450" providerId="LiveId" clId="{42AB9F48-9074-404D-9602-E22A6D09401F}" dt="2021-10-28T11:02:30.483" v="25" actId="14100"/>
        <pc:sldMkLst>
          <pc:docMk/>
          <pc:sldMk cId="592110674" sldId="367"/>
        </pc:sldMkLst>
        <pc:spChg chg="mod">
          <ac:chgData name="kackzen@gmail.com" userId="28c84b481f4ef450" providerId="LiveId" clId="{42AB9F48-9074-404D-9602-E22A6D09401F}" dt="2021-10-28T11:02:16.473" v="24" actId="20577"/>
          <ac:spMkLst>
            <pc:docMk/>
            <pc:sldMk cId="592110674" sldId="367"/>
            <ac:spMk id="2" creationId="{A1EA2969-467F-413C-B93B-721BE8C86205}"/>
          </ac:spMkLst>
        </pc:spChg>
        <pc:picChg chg="mod">
          <ac:chgData name="kackzen@gmail.com" userId="28c84b481f4ef450" providerId="LiveId" clId="{42AB9F48-9074-404D-9602-E22A6D09401F}" dt="2021-10-28T11:02:30.483" v="25" actId="14100"/>
          <ac:picMkLst>
            <pc:docMk/>
            <pc:sldMk cId="592110674" sldId="367"/>
            <ac:picMk id="5" creationId="{00000000-0000-0000-0000-000000000000}"/>
          </ac:picMkLst>
        </pc:picChg>
      </pc:sldChg>
      <pc:sldChg chg="modSp mod ord">
        <pc:chgData name="kackzen@gmail.com" userId="28c84b481f4ef450" providerId="LiveId" clId="{42AB9F48-9074-404D-9602-E22A6D09401F}" dt="2021-10-28T11:20:35.205" v="609" actId="20577"/>
        <pc:sldMkLst>
          <pc:docMk/>
          <pc:sldMk cId="4040200981" sldId="368"/>
        </pc:sldMkLst>
        <pc:spChg chg="mod">
          <ac:chgData name="kackzen@gmail.com" userId="28c84b481f4ef450" providerId="LiveId" clId="{42AB9F48-9074-404D-9602-E22A6D09401F}" dt="2021-10-28T11:20:35.205" v="609" actId="20577"/>
          <ac:spMkLst>
            <pc:docMk/>
            <pc:sldMk cId="4040200981" sldId="368"/>
            <ac:spMk id="3" creationId="{219C69FF-1D2D-45A2-8151-73BE1791E600}"/>
          </ac:spMkLst>
        </pc:spChg>
      </pc:sldChg>
      <pc:sldChg chg="del">
        <pc:chgData name="kackzen@gmail.com" userId="28c84b481f4ef450" providerId="LiveId" clId="{42AB9F48-9074-404D-9602-E22A6D09401F}" dt="2021-11-01T17:22:04.065" v="1015" actId="47"/>
        <pc:sldMkLst>
          <pc:docMk/>
          <pc:sldMk cId="2921232214" sldId="370"/>
        </pc:sldMkLst>
      </pc:sldChg>
      <pc:sldChg chg="del">
        <pc:chgData name="kackzen@gmail.com" userId="28c84b481f4ef450" providerId="LiveId" clId="{42AB9F48-9074-404D-9602-E22A6D09401F}" dt="2021-10-28T11:10:45.874" v="187" actId="47"/>
        <pc:sldMkLst>
          <pc:docMk/>
          <pc:sldMk cId="2114370254" sldId="375"/>
        </pc:sldMkLst>
      </pc:sldChg>
      <pc:sldChg chg="ord">
        <pc:chgData name="kackzen@gmail.com" userId="28c84b481f4ef450" providerId="LiveId" clId="{42AB9F48-9074-404D-9602-E22A6D09401F}" dt="2021-10-28T13:05:27.340" v="1014"/>
        <pc:sldMkLst>
          <pc:docMk/>
          <pc:sldMk cId="2255533423" sldId="377"/>
        </pc:sldMkLst>
      </pc:sldChg>
      <pc:sldChg chg="del">
        <pc:chgData name="kackzen@gmail.com" userId="28c84b481f4ef450" providerId="LiveId" clId="{42AB9F48-9074-404D-9602-E22A6D09401F}" dt="2021-10-28T11:10:50.754" v="188" actId="47"/>
        <pc:sldMkLst>
          <pc:docMk/>
          <pc:sldMk cId="3096598757" sldId="379"/>
        </pc:sldMkLst>
      </pc:sldChg>
      <pc:sldChg chg="modSp mod">
        <pc:chgData name="kackzen@gmail.com" userId="28c84b481f4ef450" providerId="LiveId" clId="{42AB9F48-9074-404D-9602-E22A6D09401F}" dt="2021-10-28T11:03:47.577" v="96" actId="1036"/>
        <pc:sldMkLst>
          <pc:docMk/>
          <pc:sldMk cId="3699886149" sldId="382"/>
        </pc:sldMkLst>
        <pc:spChg chg="mod">
          <ac:chgData name="kackzen@gmail.com" userId="28c84b481f4ef450" providerId="LiveId" clId="{42AB9F48-9074-404D-9602-E22A6D09401F}" dt="2021-10-28T11:03:47.577" v="96" actId="1036"/>
          <ac:spMkLst>
            <pc:docMk/>
            <pc:sldMk cId="3699886149" sldId="382"/>
            <ac:spMk id="3" creationId="{00000000-0000-0000-0000-000000000000}"/>
          </ac:spMkLst>
        </pc:spChg>
      </pc:sldChg>
      <pc:sldChg chg="del">
        <pc:chgData name="kackzen@gmail.com" userId="28c84b481f4ef450" providerId="LiveId" clId="{42AB9F48-9074-404D-9602-E22A6D09401F}" dt="2021-10-28T11:04:19.152" v="97" actId="47"/>
        <pc:sldMkLst>
          <pc:docMk/>
          <pc:sldMk cId="16080583" sldId="383"/>
        </pc:sldMkLst>
      </pc:sldChg>
      <pc:sldChg chg="del">
        <pc:chgData name="kackzen@gmail.com" userId="28c84b481f4ef450" providerId="LiveId" clId="{42AB9F48-9074-404D-9602-E22A6D09401F}" dt="2021-10-28T11:05:01" v="98" actId="47"/>
        <pc:sldMkLst>
          <pc:docMk/>
          <pc:sldMk cId="4279053884" sldId="384"/>
        </pc:sldMkLst>
      </pc:sldChg>
      <pc:sldChg chg="modSp mod">
        <pc:chgData name="kackzen@gmail.com" userId="28c84b481f4ef450" providerId="LiveId" clId="{42AB9F48-9074-404D-9602-E22A6D09401F}" dt="2021-10-28T13:01:53.439" v="1012" actId="20577"/>
        <pc:sldMkLst>
          <pc:docMk/>
          <pc:sldMk cId="454902431" sldId="385"/>
        </pc:sldMkLst>
        <pc:spChg chg="mod">
          <ac:chgData name="kackzen@gmail.com" userId="28c84b481f4ef450" providerId="LiveId" clId="{42AB9F48-9074-404D-9602-E22A6D09401F}" dt="2021-10-28T13:01:53.439" v="1012" actId="20577"/>
          <ac:spMkLst>
            <pc:docMk/>
            <pc:sldMk cId="454902431" sldId="385"/>
            <ac:spMk id="3" creationId="{00000000-0000-0000-0000-000000000000}"/>
          </ac:spMkLst>
        </pc:spChg>
      </pc:sldChg>
      <pc:sldChg chg="modSp mod">
        <pc:chgData name="kackzen@gmail.com" userId="28c84b481f4ef450" providerId="LiveId" clId="{42AB9F48-9074-404D-9602-E22A6D09401F}" dt="2021-10-28T11:09:17.582" v="183" actId="20577"/>
        <pc:sldMkLst>
          <pc:docMk/>
          <pc:sldMk cId="2329224292" sldId="386"/>
        </pc:sldMkLst>
        <pc:spChg chg="mod">
          <ac:chgData name="kackzen@gmail.com" userId="28c84b481f4ef450" providerId="LiveId" clId="{42AB9F48-9074-404D-9602-E22A6D09401F}" dt="2021-10-28T11:09:17.582" v="183" actId="20577"/>
          <ac:spMkLst>
            <pc:docMk/>
            <pc:sldMk cId="2329224292" sldId="386"/>
            <ac:spMk id="3" creationId="{00000000-0000-0000-0000-000000000000}"/>
          </ac:spMkLst>
        </pc:spChg>
      </pc:sldChg>
      <pc:sldChg chg="del">
        <pc:chgData name="kackzen@gmail.com" userId="28c84b481f4ef450" providerId="LiveId" clId="{42AB9F48-9074-404D-9602-E22A6D09401F}" dt="2021-10-28T11:10:21.521" v="184" actId="47"/>
        <pc:sldMkLst>
          <pc:docMk/>
          <pc:sldMk cId="3796661605" sldId="389"/>
        </pc:sldMkLst>
      </pc:sldChg>
      <pc:sldChg chg="del">
        <pc:chgData name="kackzen@gmail.com" userId="28c84b481f4ef450" providerId="LiveId" clId="{42AB9F48-9074-404D-9602-E22A6D09401F}" dt="2021-10-28T11:10:23.860" v="185" actId="47"/>
        <pc:sldMkLst>
          <pc:docMk/>
          <pc:sldMk cId="767226688" sldId="390"/>
        </pc:sldMkLst>
      </pc:sldChg>
      <pc:sldChg chg="del">
        <pc:chgData name="kackzen@gmail.com" userId="28c84b481f4ef450" providerId="LiveId" clId="{42AB9F48-9074-404D-9602-E22A6D09401F}" dt="2021-10-28T11:10:26.082" v="186" actId="47"/>
        <pc:sldMkLst>
          <pc:docMk/>
          <pc:sldMk cId="1600160426" sldId="391"/>
        </pc:sldMkLst>
      </pc:sldChg>
      <pc:sldChg chg="addSp delSp modSp new mod modClrScheme chgLayout">
        <pc:chgData name="kackzen@gmail.com" userId="28c84b481f4ef450" providerId="LiveId" clId="{42AB9F48-9074-404D-9602-E22A6D09401F}" dt="2021-10-28T11:42:09.990" v="1006" actId="20577"/>
        <pc:sldMkLst>
          <pc:docMk/>
          <pc:sldMk cId="298226335" sldId="393"/>
        </pc:sldMkLst>
        <pc:spChg chg="del">
          <ac:chgData name="kackzen@gmail.com" userId="28c84b481f4ef450" providerId="LiveId" clId="{42AB9F48-9074-404D-9602-E22A6D09401F}" dt="2021-10-28T11:11:36.646" v="190" actId="700"/>
          <ac:spMkLst>
            <pc:docMk/>
            <pc:sldMk cId="298226335" sldId="393"/>
            <ac:spMk id="2" creationId="{14AE6F4F-3DFE-41C3-A244-D3E8CDD5538F}"/>
          </ac:spMkLst>
        </pc:spChg>
        <pc:spChg chg="add mod">
          <ac:chgData name="kackzen@gmail.com" userId="28c84b481f4ef450" providerId="LiveId" clId="{42AB9F48-9074-404D-9602-E22A6D09401F}" dt="2021-10-28T11:11:49.513" v="210" actId="20577"/>
          <ac:spMkLst>
            <pc:docMk/>
            <pc:sldMk cId="298226335" sldId="393"/>
            <ac:spMk id="3" creationId="{6C81DF2F-46E6-429A-93DA-6F07B9098717}"/>
          </ac:spMkLst>
        </pc:spChg>
        <pc:spChg chg="add mod">
          <ac:chgData name="kackzen@gmail.com" userId="28c84b481f4ef450" providerId="LiveId" clId="{42AB9F48-9074-404D-9602-E22A6D09401F}" dt="2021-10-28T11:42:09.990" v="1006" actId="20577"/>
          <ac:spMkLst>
            <pc:docMk/>
            <pc:sldMk cId="298226335" sldId="393"/>
            <ac:spMk id="4" creationId="{7339D49F-6894-4267-B2F3-C903BBDA0BA9}"/>
          </ac:spMkLst>
        </pc:spChg>
      </pc:sldChg>
      <pc:sldChg chg="addSp delSp modSp new mod">
        <pc:chgData name="kackzen@gmail.com" userId="28c84b481f4ef450" providerId="LiveId" clId="{42AB9F48-9074-404D-9602-E22A6D09401F}" dt="2021-10-28T11:24:35" v="664" actId="113"/>
        <pc:sldMkLst>
          <pc:docMk/>
          <pc:sldMk cId="4182601436" sldId="394"/>
        </pc:sldMkLst>
        <pc:spChg chg="mod">
          <ac:chgData name="kackzen@gmail.com" userId="28c84b481f4ef450" providerId="LiveId" clId="{42AB9F48-9074-404D-9602-E22A6D09401F}" dt="2021-10-28T11:21:25.070" v="615" actId="20577"/>
          <ac:spMkLst>
            <pc:docMk/>
            <pc:sldMk cId="4182601436" sldId="394"/>
            <ac:spMk id="2" creationId="{21EA1938-941B-4FF7-A447-80EADFA92536}"/>
          </ac:spMkLst>
        </pc:spChg>
        <pc:spChg chg="add del">
          <ac:chgData name="kackzen@gmail.com" userId="28c84b481f4ef450" providerId="LiveId" clId="{42AB9F48-9074-404D-9602-E22A6D09401F}" dt="2021-10-28T11:23:22.785" v="620" actId="22"/>
          <ac:spMkLst>
            <pc:docMk/>
            <pc:sldMk cId="4182601436" sldId="394"/>
            <ac:spMk id="3" creationId="{8BD078CD-20C4-4F9C-81BA-9B23557067B6}"/>
          </ac:spMkLst>
        </pc:spChg>
        <pc:spChg chg="add del mod">
          <ac:chgData name="kackzen@gmail.com" userId="28c84b481f4ef450" providerId="LiveId" clId="{42AB9F48-9074-404D-9602-E22A6D09401F}" dt="2021-10-28T11:24:35" v="664" actId="113"/>
          <ac:spMkLst>
            <pc:docMk/>
            <pc:sldMk cId="4182601436" sldId="394"/>
            <ac:spMk id="4" creationId="{9E4D80FF-A6B3-48AB-9379-CAD5638FD78D}"/>
          </ac:spMkLst>
        </pc:spChg>
        <pc:picChg chg="add del mod ord">
          <ac:chgData name="kackzen@gmail.com" userId="28c84b481f4ef450" providerId="LiveId" clId="{42AB9F48-9074-404D-9602-E22A6D09401F}" dt="2021-10-28T11:23:19.427" v="619" actId="22"/>
          <ac:picMkLst>
            <pc:docMk/>
            <pc:sldMk cId="4182601436" sldId="394"/>
            <ac:picMk id="6" creationId="{CCE669F0-92D7-41B0-A646-7FA1AE691DCA}"/>
          </ac:picMkLst>
        </pc:picChg>
        <pc:picChg chg="add del mod ord">
          <ac:chgData name="kackzen@gmail.com" userId="28c84b481f4ef450" providerId="LiveId" clId="{42AB9F48-9074-404D-9602-E22A6D09401F}" dt="2021-10-28T11:23:18.957" v="618" actId="22"/>
          <ac:picMkLst>
            <pc:docMk/>
            <pc:sldMk cId="4182601436" sldId="394"/>
            <ac:picMk id="8" creationId="{D4CC9559-E474-4460-82EF-77B1C6B5B801}"/>
          </ac:picMkLst>
        </pc:picChg>
        <pc:picChg chg="add mod ord">
          <ac:chgData name="kackzen@gmail.com" userId="28c84b481f4ef450" providerId="LiveId" clId="{42AB9F48-9074-404D-9602-E22A6D09401F}" dt="2021-10-28T11:23:29.689" v="621" actId="14100"/>
          <ac:picMkLst>
            <pc:docMk/>
            <pc:sldMk cId="4182601436" sldId="394"/>
            <ac:picMk id="10" creationId="{720DE25B-B6CE-4891-BB67-17103D12813D}"/>
          </ac:picMkLst>
        </pc:picChg>
      </pc:sldChg>
      <pc:sldChg chg="addSp delSp modSp new mod modClrScheme chgLayout">
        <pc:chgData name="kackzen@gmail.com" userId="28c84b481f4ef450" providerId="LiveId" clId="{42AB9F48-9074-404D-9602-E22A6D09401F}" dt="2021-10-28T11:28:52.834" v="771" actId="20577"/>
        <pc:sldMkLst>
          <pc:docMk/>
          <pc:sldMk cId="227089794" sldId="395"/>
        </pc:sldMkLst>
        <pc:spChg chg="del mod ord">
          <ac:chgData name="kackzen@gmail.com" userId="28c84b481f4ef450" providerId="LiveId" clId="{42AB9F48-9074-404D-9602-E22A6D09401F}" dt="2021-10-28T11:26:26.437" v="666" actId="700"/>
          <ac:spMkLst>
            <pc:docMk/>
            <pc:sldMk cId="227089794" sldId="395"/>
            <ac:spMk id="2" creationId="{F14F3423-CF0F-405F-84AE-427A22AAEA3B}"/>
          </ac:spMkLst>
        </pc:spChg>
        <pc:spChg chg="del mod ord">
          <ac:chgData name="kackzen@gmail.com" userId="28c84b481f4ef450" providerId="LiveId" clId="{42AB9F48-9074-404D-9602-E22A6D09401F}" dt="2021-10-28T11:26:26.437" v="666" actId="700"/>
          <ac:spMkLst>
            <pc:docMk/>
            <pc:sldMk cId="227089794" sldId="395"/>
            <ac:spMk id="3" creationId="{A0F8A67D-E906-4CBD-AE92-54747B4874A6}"/>
          </ac:spMkLst>
        </pc:spChg>
        <pc:spChg chg="del">
          <ac:chgData name="kackzen@gmail.com" userId="28c84b481f4ef450" providerId="LiveId" clId="{42AB9F48-9074-404D-9602-E22A6D09401F}" dt="2021-10-28T11:26:26.437" v="666" actId="700"/>
          <ac:spMkLst>
            <pc:docMk/>
            <pc:sldMk cId="227089794" sldId="395"/>
            <ac:spMk id="4" creationId="{7856AD35-DE8A-4E99-9F4E-DB257B0620BE}"/>
          </ac:spMkLst>
        </pc:spChg>
        <pc:spChg chg="add mod ord">
          <ac:chgData name="kackzen@gmail.com" userId="28c84b481f4ef450" providerId="LiveId" clId="{42AB9F48-9074-404D-9602-E22A6D09401F}" dt="2021-10-28T11:26:33.542" v="680" actId="20577"/>
          <ac:spMkLst>
            <pc:docMk/>
            <pc:sldMk cId="227089794" sldId="395"/>
            <ac:spMk id="5" creationId="{1DAC84BC-E595-4359-A778-B6B24ADD82C8}"/>
          </ac:spMkLst>
        </pc:spChg>
        <pc:spChg chg="add mod ord">
          <ac:chgData name="kackzen@gmail.com" userId="28c84b481f4ef450" providerId="LiveId" clId="{42AB9F48-9074-404D-9602-E22A6D09401F}" dt="2021-10-28T11:28:52.834" v="771" actId="20577"/>
          <ac:spMkLst>
            <pc:docMk/>
            <pc:sldMk cId="227089794" sldId="395"/>
            <ac:spMk id="6" creationId="{DB6520A8-B253-42C1-8975-F9CFFF32B761}"/>
          </ac:spMkLst>
        </pc:spChg>
      </pc:sldChg>
      <pc:sldChg chg="modSp new mod">
        <pc:chgData name="kackzen@gmail.com" userId="28c84b481f4ef450" providerId="LiveId" clId="{42AB9F48-9074-404D-9602-E22A6D09401F}" dt="2021-10-28T11:39:39.658" v="1001" actId="20577"/>
        <pc:sldMkLst>
          <pc:docMk/>
          <pc:sldMk cId="472497844" sldId="396"/>
        </pc:sldMkLst>
        <pc:spChg chg="mod">
          <ac:chgData name="kackzen@gmail.com" userId="28c84b481f4ef450" providerId="LiveId" clId="{42AB9F48-9074-404D-9602-E22A6D09401F}" dt="2021-10-28T11:39:39.658" v="1001" actId="20577"/>
          <ac:spMkLst>
            <pc:docMk/>
            <pc:sldMk cId="472497844" sldId="396"/>
            <ac:spMk id="2" creationId="{DBBD613C-8981-4821-A4DE-6CFE56A36E74}"/>
          </ac:spMkLst>
        </pc:spChg>
        <pc:spChg chg="mod">
          <ac:chgData name="kackzen@gmail.com" userId="28c84b481f4ef450" providerId="LiveId" clId="{42AB9F48-9074-404D-9602-E22A6D09401F}" dt="2021-10-28T11:38:20.574" v="969" actId="14100"/>
          <ac:spMkLst>
            <pc:docMk/>
            <pc:sldMk cId="472497844" sldId="396"/>
            <ac:spMk id="3" creationId="{6E9659CC-89AF-42EE-A0EC-C345D3D97411}"/>
          </ac:spMkLst>
        </pc:spChg>
      </pc:sldChg>
      <pc:sldChg chg="new del">
        <pc:chgData name="kackzen@gmail.com" userId="28c84b481f4ef450" providerId="LiveId" clId="{42AB9F48-9074-404D-9602-E22A6D09401F}" dt="2021-10-28T11:43:18.949" v="1008" actId="680"/>
        <pc:sldMkLst>
          <pc:docMk/>
          <pc:sldMk cId="1409168375" sldId="3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C682B-DA63-9E46-92CD-E8FB0FCE0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1BB44-835E-FF44-91B5-0FC187745E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6385-7664-1B41-A3ED-9D60389CAF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E1FD2-50A7-1048-8239-EE726EC12891}" type="slidenum">
              <a:rPr lang="sv-SE" smtClean="0">
                <a:latin typeface="Calibri Regular"/>
              </a:rPr>
              <a:t>‹#›</a:t>
            </a:fld>
            <a:endParaRPr lang="sv-SE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827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146D7014-665C-6643-9DA1-DCEED4D64D1F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EBBFF3BE-2E62-F847-A3A6-D6FCDAE7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FF3BE-2E62-F847-A3A6-D6FCDAE7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Cover –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9"/>
            <a:ext cx="5292724" cy="7792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itle 12"/>
          <p:cNvSpPr>
            <a:spLocks noGrp="1"/>
          </p:cNvSpPr>
          <p:nvPr>
            <p:ph type="title"/>
          </p:nvPr>
        </p:nvSpPr>
        <p:spPr>
          <a:xfrm>
            <a:off x="724386" y="1356465"/>
            <a:ext cx="6690213" cy="721213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. Title + Content - two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6"/>
            <a:ext cx="7524750" cy="539216"/>
          </a:xfrm>
        </p:spPr>
        <p:txBody>
          <a:bodyPr tIns="0" rIns="0" bIns="0" anchor="t" anchorCtr="0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5325" y="2649245"/>
            <a:ext cx="5292725" cy="333960"/>
          </a:xfrm>
        </p:spPr>
        <p:txBody>
          <a:bodyPr tIns="0" rIns="0" b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5" y="3217025"/>
            <a:ext cx="5292725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49246"/>
            <a:ext cx="5324475" cy="333958"/>
          </a:xfrm>
        </p:spPr>
        <p:txBody>
          <a:bodyPr tIns="0" anchor="t" anchorCtr="0">
            <a:noAutofit/>
          </a:bodyPr>
          <a:lstStyle>
            <a:lvl1pPr marL="0" indent="0">
              <a:buNone/>
              <a:defRPr sz="2000" b="0" i="0" spc="4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7439" y="3217025"/>
            <a:ext cx="5329236" cy="237256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79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.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Icon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1DD853-DCBF-5141-8C3F-A243CC5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20826"/>
            <a:ext cx="8573721" cy="4955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BE530D-1F22-AA4D-8966-854BF22D8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7568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AEDC50-4A8C-FD49-8CA1-F73E6A671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544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C4EBE68-4920-C84A-977B-F58BE5828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1730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45605FD0-DAC7-2346-A391-AD5750772E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7769" y="4862500"/>
            <a:ext cx="1328737" cy="475407"/>
          </a:xfrm>
        </p:spPr>
        <p:txBody>
          <a:bodyPr anchor="t"/>
          <a:lstStyle>
            <a:lvl1pPr algn="ctr">
              <a:lnSpc>
                <a:spcPct val="100000"/>
              </a:lnSpc>
              <a:defRPr sz="1800"/>
            </a:lvl1pPr>
            <a:lvl2pPr algn="ctr">
              <a:defRPr sz="1400"/>
            </a:lvl2pPr>
            <a:lvl3pPr algn="ctr">
              <a:defRPr sz="1400"/>
            </a:lvl3pPr>
            <a:lvl4pPr algn="ctr">
              <a:defRPr sz="1400"/>
            </a:lvl4pPr>
            <a:lvl5pPr algn="ctr"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BB36048-C789-B149-AB94-E008130E62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1338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9A06BB02-4C72-8340-BD81-34D6B6C761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8952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51952AE3-C556-3E47-99A3-0D27850505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9717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AC6BBF45-9C49-4143-95BE-07829874C2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5755" y="2567687"/>
            <a:ext cx="1981200" cy="19812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132C86C-205B-484E-8F9F-01C220420D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063869"/>
            <a:ext cx="10799999" cy="489731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405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Quote + Photo –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2111320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773188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BA254BA-E3D4-3740-B5E4-E05552A0D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7475" y="1063869"/>
            <a:ext cx="5029200" cy="490610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01457"/>
            <a:ext cx="6858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3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Quote + Photo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13D57A-65D7-D745-820B-821130F99D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6900" y="1055076"/>
            <a:ext cx="10789775" cy="49158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6">
            <a:extLst>
              <a:ext uri="{FF2B5EF4-FFF2-40B4-BE49-F238E27FC236}">
                <a16:creationId xmlns:a16="http://schemas.microsoft.com/office/drawing/2014/main" id="{51885EC2-9C1A-E043-BD60-9B9D65EE5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3808" y="2408304"/>
            <a:ext cx="4376405" cy="1476261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</a:br>
            <a:br>
              <a:rPr lang="sv-SE" dirty="0"/>
            </a:br>
            <a:br>
              <a:rPr lang="en-US" dirty="0"/>
            </a:br>
            <a:endParaRPr lang="sv-S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E04C66-B8E0-AD43-A81E-5286BE494F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808" y="4070172"/>
            <a:ext cx="3515168" cy="41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latin typeface="Calibri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name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6" y="1630057"/>
            <a:ext cx="685800" cy="524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CF06B97-C26A-43F8-A4A5-EDD46D69CD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4386" y="2077678"/>
            <a:ext cx="5292724" cy="1488481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contact</a:t>
            </a:r>
          </a:p>
        </p:txBody>
      </p:sp>
    </p:spTree>
    <p:extLst>
      <p:ext uri="{BB962C8B-B14F-4D97-AF65-F5344CB8AC3E}">
        <p14:creationId xmlns:p14="http://schemas.microsoft.com/office/powerpoint/2010/main" val="32666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Cover –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6528" y="2820693"/>
            <a:ext cx="4495071" cy="805646"/>
          </a:xfrm>
        </p:spPr>
        <p:txBody>
          <a:bodyPr>
            <a:noAutofit/>
          </a:bodyPr>
          <a:lstStyle>
            <a:lvl1pPr marL="0" indent="0">
              <a:buNone/>
              <a:defRPr sz="2000" b="0" i="0" spc="30" baseline="0">
                <a:latin typeface="Calibri Regular"/>
                <a:ea typeface="Calibri Regular"/>
                <a:cs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530" y="1520825"/>
            <a:ext cx="4495070" cy="129986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8106598-41A0-8A4B-AC04-23ECDB5A1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3401" y="617154"/>
            <a:ext cx="5899690" cy="561320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5803881"/>
            <a:ext cx="1730978" cy="38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7937" y="1664043"/>
            <a:ext cx="5701983" cy="39255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72820-00E2-444F-88D8-E2806C269804}"/>
              </a:ext>
            </a:extLst>
          </p:cNvPr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itle + Content – small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639330"/>
            <a:ext cx="5329237" cy="313038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5087309" y="2133600"/>
            <a:ext cx="5701983" cy="346415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 marL="457200" indent="0">
              <a:buFont typeface="Arial" charset="0"/>
              <a:buNone/>
              <a:defRPr sz="2000"/>
            </a:lvl2pPr>
            <a:lvl3pPr marL="914400" indent="0">
              <a:buFont typeface="Arial" charset="0"/>
              <a:buNone/>
              <a:defRPr sz="2000"/>
            </a:lvl3pPr>
            <a:lvl4pPr marL="1371600" indent="0">
              <a:buFont typeface="Arial" charset="0"/>
              <a:buNone/>
              <a:defRPr sz="2000"/>
            </a:lvl4pPr>
            <a:lvl5pPr marL="1828800" indent="0">
              <a:buFont typeface="Arial" charset="0"/>
              <a:buNone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itle + Content – big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5325" y="1520824"/>
            <a:ext cx="3097213" cy="4068764"/>
          </a:xfrm>
        </p:spPr>
        <p:txBody>
          <a:bodyPr tIns="0" rIns="0" bIns="0"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38" y="1589902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5087938" y="2174788"/>
            <a:ext cx="5701982" cy="341479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itle + Content -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087389" y="1504199"/>
            <a:ext cx="5320146" cy="3358745"/>
          </a:xfrm>
          <a:prstGeom prst="wedgeRectCallout">
            <a:avLst>
              <a:gd name="adj1" fmla="val -33231"/>
              <a:gd name="adj2" fmla="val 71819"/>
            </a:avLst>
          </a:prstGeom>
          <a:solidFill>
            <a:srgbClr val="FBEAE7"/>
          </a:solidFill>
          <a:ln>
            <a:noFill/>
          </a:ln>
        </p:spPr>
        <p:txBody>
          <a:bodyPr lIns="576000" tIns="360000" rIns="576000" bIns="360000" anchor="ctr" anchorCtr="0"/>
          <a:lstStyle>
            <a:lvl1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1pPr>
            <a:lvl2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2pPr>
            <a:lvl3pPr algn="ctr">
              <a:lnSpc>
                <a:spcPct val="110000"/>
              </a:lnSpc>
              <a:defRPr sz="2200">
                <a:ln>
                  <a:noFill/>
                </a:ln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itle +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5326" y="1520826"/>
            <a:ext cx="3086965" cy="1579821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330931" y="1520826"/>
            <a:ext cx="7165571" cy="4364585"/>
          </a:xfrm>
          <a:prstGeom prst="rect">
            <a:avLst/>
          </a:prstGeom>
          <a:solidFill>
            <a:srgbClr val="EC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725472" y="2500899"/>
            <a:ext cx="6346181" cy="29937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>
              <a:buFont typeface="Arial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5472" y="1801607"/>
            <a:ext cx="5329237" cy="418511"/>
          </a:xfrm>
        </p:spPr>
        <p:txBody>
          <a:bodyPr>
            <a:noAutofit/>
          </a:bodyPr>
          <a:lstStyle>
            <a:lvl1pPr marL="0" indent="0" algn="l">
              <a:buNone/>
              <a:defRPr sz="2400" b="1" i="0" spc="-20" baseline="0">
                <a:solidFill>
                  <a:schemeClr val="tx1"/>
                </a:solidFill>
                <a:latin typeface="Palatino Bold" pitchFamily="2" charset="77"/>
                <a:ea typeface="Palatino Bold" pitchFamily="2" charset="77"/>
                <a:cs typeface="Palatino 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Title + Content - numbe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3097213" cy="4068763"/>
          </a:xfrm>
          <a:effectLst/>
        </p:spPr>
        <p:txBody>
          <a:bodyPr tIns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087939" y="2183028"/>
            <a:ext cx="5023728" cy="3365742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7940" y="1655805"/>
            <a:ext cx="5770110" cy="345990"/>
          </a:xfrm>
        </p:spPr>
        <p:txBody>
          <a:bodyPr>
            <a:noAutofit/>
          </a:bodyPr>
          <a:lstStyle>
            <a:lvl1pPr marL="0" indent="0" algn="l">
              <a:buNone/>
              <a:defRPr sz="2000" b="0" i="0" spc="60" baseline="0">
                <a:solidFill>
                  <a:srgbClr val="0000C1"/>
                </a:solidFill>
                <a:latin typeface="Calibri Regular"/>
                <a:ea typeface="Calibri Regular"/>
                <a:cs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9. Title + 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581513"/>
          </a:xfrm>
        </p:spPr>
        <p:txBody>
          <a:bodyPr tIns="0" anchor="t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2649414"/>
            <a:ext cx="4799388" cy="2940173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649414"/>
            <a:ext cx="4880178" cy="2940174"/>
          </a:xfrm>
        </p:spPr>
        <p:txBody>
          <a:bodyPr/>
          <a:lstStyle>
            <a:lvl1pPr>
              <a:defRPr b="0" i="0">
                <a:latin typeface="Calibri Regular"/>
                <a:ea typeface="Calibri Regular"/>
                <a:cs typeface="Calibri Regular"/>
              </a:defRPr>
            </a:lvl1pPr>
            <a:lvl2pPr>
              <a:defRPr b="0" i="0">
                <a:latin typeface="Calibri Regular"/>
                <a:ea typeface="Calibri Regular"/>
                <a:cs typeface="Calibri Regular"/>
              </a:defRPr>
            </a:lvl2pPr>
            <a:lvl3pPr>
              <a:defRPr b="0" i="0">
                <a:latin typeface="Calibri Regular"/>
                <a:ea typeface="Calibri Regular"/>
                <a:cs typeface="Calibri Regular"/>
              </a:defRPr>
            </a:lvl3pPr>
            <a:lvl4pPr>
              <a:defRPr b="0" i="0">
                <a:latin typeface="Calibri Regular"/>
                <a:ea typeface="Calibri Regular"/>
                <a:cs typeface="Calibri Regular"/>
              </a:defRPr>
            </a:lvl4pPr>
            <a:lvl5pPr>
              <a:defRPr b="0" i="0">
                <a:latin typeface="Calibri Regular"/>
                <a:ea typeface="Calibri Regular"/>
                <a:cs typeface="Calibri Regular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9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520825"/>
            <a:ext cx="9721850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2707623"/>
            <a:ext cx="9721850" cy="249647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5325" y="799622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596563" y="484650"/>
            <a:ext cx="900112" cy="267184"/>
          </a:xfrm>
          <a:prstGeom prst="rect">
            <a:avLst/>
          </a:prstGeom>
          <a:noFill/>
        </p:spPr>
        <p:txBody>
          <a:bodyPr wrap="square" lIns="72000" tIns="36000" rIns="0" bIns="36000" rtlCol="0">
            <a:spAutoFit/>
          </a:bodyPr>
          <a:lstStyle/>
          <a:p>
            <a:pPr algn="r"/>
            <a:fld id="{73A1F21B-4AE2-6642-A33F-47B28230E7D4}" type="slidenum">
              <a:rPr lang="en-US" sz="1200" b="0" i="0" smtClean="0">
                <a:latin typeface="Calibri Regular"/>
                <a:ea typeface="Trebuchet MS" charset="0"/>
                <a:cs typeface="Trebuchet MS" charset="0"/>
              </a:rPr>
              <a:pPr algn="r"/>
              <a:t>‹#›</a:t>
            </a:fld>
            <a:endParaRPr lang="en-US" sz="1200" b="0" i="0">
              <a:latin typeface="Calibri Regular"/>
              <a:ea typeface="Trebuchet MS" charset="0"/>
              <a:cs typeface="Trebuchet MS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5325" y="6254500"/>
            <a:ext cx="10801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448147"/>
            <a:ext cx="1024060" cy="2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7" r:id="rId3"/>
    <p:sldLayoutId id="2147483650" r:id="rId4"/>
    <p:sldLayoutId id="2147483654" r:id="rId5"/>
    <p:sldLayoutId id="2147483662" r:id="rId6"/>
    <p:sldLayoutId id="2147483679" r:id="rId7"/>
    <p:sldLayoutId id="2147483661" r:id="rId8"/>
    <p:sldLayoutId id="2147483652" r:id="rId9"/>
    <p:sldLayoutId id="2147483653" r:id="rId10"/>
    <p:sldLayoutId id="2147483655" r:id="rId11"/>
    <p:sldLayoutId id="2147483663" r:id="rId12"/>
    <p:sldLayoutId id="2147483674" r:id="rId13"/>
    <p:sldLayoutId id="2147483670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alatino Bold" pitchFamily="2" charset="77"/>
          <a:ea typeface="Palatino Bold" pitchFamily="2" charset="77"/>
          <a:cs typeface="Palatino 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/>
        <a:buNone/>
        <a:defRPr sz="2000" b="0" i="0" kern="1200" spc="30" baseline="0">
          <a:solidFill>
            <a:schemeClr val="tx1"/>
          </a:solidFill>
          <a:latin typeface="Calibri Regular"/>
          <a:ea typeface="Calibri Regular"/>
          <a:cs typeface="Calibri Regular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/>
        <a:buNone/>
        <a:defRPr sz="2000" b="0" i="0" kern="1200" spc="30">
          <a:solidFill>
            <a:schemeClr val="tx1"/>
          </a:solidFill>
          <a:latin typeface="Calibri Regular"/>
          <a:ea typeface="Calibri Regular"/>
          <a:cs typeface="Calibri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1708">
          <p15:clr>
            <a:srgbClr val="F26B43"/>
          </p15:clr>
        </p15:guide>
        <p15:guide id="5" pos="1822">
          <p15:clr>
            <a:srgbClr val="F26B43"/>
          </p15:clr>
        </p15:guide>
        <p15:guide id="6" pos="2389">
          <p15:clr>
            <a:srgbClr val="F26B43"/>
          </p15:clr>
        </p15:guide>
        <p15:guide id="7" pos="2502">
          <p15:clr>
            <a:srgbClr val="F26B43"/>
          </p15:clr>
        </p15:guide>
        <p15:guide id="8" pos="3092">
          <p15:clr>
            <a:srgbClr val="F26B43"/>
          </p15:clr>
        </p15:guide>
        <p15:guide id="9" pos="3205">
          <p15:clr>
            <a:srgbClr val="F26B43"/>
          </p15:clr>
        </p15:guide>
        <p15:guide id="10" pos="3772">
          <p15:clr>
            <a:srgbClr val="F26B43"/>
          </p15:clr>
        </p15:guide>
        <p15:guide id="11" pos="3885">
          <p15:clr>
            <a:srgbClr val="F26B43"/>
          </p15:clr>
        </p15:guide>
        <p15:guide id="12" pos="4475">
          <p15:clr>
            <a:srgbClr val="F26B43"/>
          </p15:clr>
        </p15:guide>
        <p15:guide id="13" pos="4588">
          <p15:clr>
            <a:srgbClr val="F26B43"/>
          </p15:clr>
        </p15:guide>
        <p15:guide id="14" pos="5178">
          <p15:clr>
            <a:srgbClr val="F26B43"/>
          </p15:clr>
        </p15:guide>
        <p15:guide id="15" pos="5292">
          <p15:clr>
            <a:srgbClr val="F26B43"/>
          </p15:clr>
        </p15:guide>
        <p15:guide id="16" pos="5858">
          <p15:clr>
            <a:srgbClr val="F26B43"/>
          </p15:clr>
        </p15:guide>
        <p15:guide id="17" pos="5972">
          <p15:clr>
            <a:srgbClr val="F26B43"/>
          </p15:clr>
        </p15:guide>
        <p15:guide id="18" pos="6562">
          <p15:clr>
            <a:srgbClr val="F26B43"/>
          </p15:clr>
        </p15:guide>
        <p15:guide id="19" pos="6675">
          <p15:clr>
            <a:srgbClr val="F26B43"/>
          </p15:clr>
        </p15:guide>
        <p15:guide id="20" pos="7242">
          <p15:clr>
            <a:srgbClr val="F26B43"/>
          </p15:clr>
        </p15:guide>
        <p15:guide id="21" pos="1141">
          <p15:clr>
            <a:srgbClr val="F26B43"/>
          </p15:clr>
        </p15:guide>
        <p15:guide id="22" pos="1028">
          <p15:clr>
            <a:srgbClr val="F26B43"/>
          </p15:clr>
        </p15:guide>
        <p15:guide id="23" pos="438">
          <p15:clr>
            <a:srgbClr val="F26B43"/>
          </p15:clr>
        </p15:guide>
        <p15:guide id="24" orient="horz" pos="436">
          <p15:clr>
            <a:srgbClr val="F26B43"/>
          </p15:clr>
        </p15:guide>
        <p15:guide id="25" orient="horz" pos="640">
          <p15:clr>
            <a:srgbClr val="F26B43"/>
          </p15:clr>
        </p15:guide>
        <p15:guide id="26" orient="horz" pos="958">
          <p15:clr>
            <a:srgbClr val="F26B43"/>
          </p15:clr>
        </p15:guide>
        <p15:guide id="27" orient="horz" pos="1457">
          <p15:clr>
            <a:srgbClr val="F26B43"/>
          </p15:clr>
        </p15:guide>
        <p15:guide id="28" orient="horz" pos="3521">
          <p15:clr>
            <a:srgbClr val="F26B43"/>
          </p15:clr>
        </p15:guide>
        <p15:guide id="29" orient="horz" pos="3702">
          <p15:clr>
            <a:srgbClr val="F26B43"/>
          </p15:clr>
        </p15:guide>
        <p15:guide id="30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ristina.ackzen@neuro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euro.se/forening/foereningar-a-oe/foereningsutveckling-soedra-sverige/nyheter-aktiviteter/anhoerigtraeff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neuro.se/vaart-arbete/anhoerigstoed/naagon-att-tala-med-anhoerigstoedjare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.se/forum/anhoeri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2969-467F-413C-B93B-721BE8C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1520825"/>
            <a:ext cx="3091199" cy="4068763"/>
          </a:xfrm>
        </p:spPr>
        <p:txBody>
          <a:bodyPr/>
          <a:lstStyle/>
          <a:p>
            <a:r>
              <a:rPr lang="sv-SE" dirty="0"/>
              <a:t>Anhörigstöd</a:t>
            </a:r>
            <a:br>
              <a:rPr lang="sv-SE" dirty="0"/>
            </a:br>
            <a:br>
              <a:rPr lang="sv-SE" dirty="0"/>
            </a:br>
            <a:r>
              <a:rPr lang="sv-SE" dirty="0">
                <a:latin typeface="Palatino Bold"/>
              </a:rPr>
              <a:t>oktober 2021</a:t>
            </a:r>
            <a:br>
              <a:rPr lang="sv-SE" dirty="0"/>
            </a:br>
            <a:endParaRPr lang="sv-SE" sz="28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5D27B3-B2D8-4CFB-AE19-9AF872DCA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59" y="2037450"/>
            <a:ext cx="438150" cy="723900"/>
          </a:xfrm>
          <a:prstGeom prst="rect">
            <a:avLst/>
          </a:prstGeom>
        </p:spPr>
      </p:pic>
      <p:pic>
        <p:nvPicPr>
          <p:cNvPr id="5" name="Bildobjekt 4" descr="genrebild-samtal-stod-narstande-anhorig-kris-fhsj-7-_web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1" y="955744"/>
            <a:ext cx="7735219" cy="41910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5121306" y="5367991"/>
            <a:ext cx="6428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sv-SE" sz="2000" b="1" dirty="0"/>
              <a:t>Kristina Ackzén</a:t>
            </a:r>
          </a:p>
          <a:p>
            <a:pPr algn="r">
              <a:lnSpc>
                <a:spcPct val="100000"/>
              </a:lnSpc>
            </a:pPr>
            <a:r>
              <a:rPr lang="sv-SE" sz="2000" b="1" dirty="0"/>
              <a:t>Verksamhetsutvecklare, medlemsrekrytering, anhörigstöd</a:t>
            </a:r>
          </a:p>
          <a:p>
            <a:pPr algn="r">
              <a:lnSpc>
                <a:spcPct val="100000"/>
              </a:lnSpc>
            </a:pPr>
            <a:r>
              <a:rPr lang="sv-SE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kristina.ackzen@neuro.se</a:t>
            </a:r>
            <a:endParaRPr lang="sv-SE" sz="2000" dirty="0"/>
          </a:p>
          <a:p>
            <a:pPr algn="r">
              <a:lnSpc>
                <a:spcPct val="100000"/>
              </a:lnSpc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11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6520A8-B253-42C1-8975-F9CFFF32B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386" y="2077678"/>
            <a:ext cx="5292724" cy="2265721"/>
          </a:xfrm>
        </p:spPr>
        <p:txBody>
          <a:bodyPr/>
          <a:lstStyle/>
          <a:p>
            <a:r>
              <a:rPr lang="sv-SE" b="1" dirty="0"/>
              <a:t>Första torsdagen varje månad.</a:t>
            </a:r>
            <a:br>
              <a:rPr lang="sv-SE" b="1" dirty="0"/>
            </a:br>
            <a:br>
              <a:rPr lang="sv-SE" b="1" dirty="0"/>
            </a:br>
            <a:r>
              <a:rPr lang="sv-SE" b="1" dirty="0"/>
              <a:t>Kvällstid</a:t>
            </a:r>
          </a:p>
          <a:p>
            <a:endParaRPr lang="sv-SE" b="1" dirty="0"/>
          </a:p>
          <a:p>
            <a:r>
              <a:rPr lang="sv-SE" b="1" dirty="0"/>
              <a:t>Information på </a:t>
            </a:r>
            <a:r>
              <a:rPr lang="sv-SE" b="1" dirty="0">
                <a:hlinkClick r:id="rId2"/>
              </a:rPr>
              <a:t>Neuros webb</a:t>
            </a:r>
            <a:r>
              <a:rPr lang="sv-SE" b="1" dirty="0"/>
              <a:t>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DAC84BC-E595-4359-A778-B6B24ADD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Anhörigträffar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708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BBD613C-8981-4821-A4DE-6CFE56A36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528" y="2592370"/>
            <a:ext cx="4573629" cy="2780908"/>
          </a:xfrm>
        </p:spPr>
        <p:txBody>
          <a:bodyPr/>
          <a:lstStyle/>
          <a:p>
            <a:r>
              <a:rPr lang="sv-SE" b="1" dirty="0"/>
              <a:t>För länsförbund och föreningar som vill ha verksamhet för anhöriga: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Anhörigstöd.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Återkommande träffar.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Enstaka aktiviteter med </a:t>
            </a:r>
            <a:r>
              <a:rPr lang="sv-SE" b="1" i="1" dirty="0" err="1"/>
              <a:t>anhörigskap</a:t>
            </a:r>
            <a:r>
              <a:rPr lang="sv-SE" b="1" dirty="0"/>
              <a:t> som tema.</a:t>
            </a:r>
            <a:br>
              <a:rPr lang="sv-SE" b="1" dirty="0"/>
            </a:br>
            <a:endParaRPr lang="sv-SE" b="1" dirty="0"/>
          </a:p>
          <a:p>
            <a:endParaRPr lang="sv-SE" b="1" dirty="0"/>
          </a:p>
          <a:p>
            <a:endParaRPr lang="en-SE" b="1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E9659CC-89AF-42EE-A0EC-C345D3D9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30" y="1520825"/>
            <a:ext cx="4495070" cy="703901"/>
          </a:xfrm>
        </p:spPr>
        <p:txBody>
          <a:bodyPr/>
          <a:lstStyle/>
          <a:p>
            <a:r>
              <a:rPr lang="sv-SE" dirty="0"/>
              <a:t>Checklista</a:t>
            </a:r>
            <a:endParaRPr lang="en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4A7709-DCD5-4827-BE92-4C0703D19B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724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95D62DC-5FF2-4E65-B945-6BC860350D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53320" y="1063869"/>
            <a:ext cx="9284009" cy="489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170BD23-FFFE-408C-BE69-845219A3367F}"/>
              </a:ext>
            </a:extLst>
          </p:cNvPr>
          <p:cNvSpPr/>
          <p:nvPr/>
        </p:nvSpPr>
        <p:spPr>
          <a:xfrm>
            <a:off x="8898194" y="1268361"/>
            <a:ext cx="855406" cy="4227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53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21-05-06 kl. 13.2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2800"/>
            <a:ext cx="11112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2685801" y="2745875"/>
            <a:ext cx="6516181" cy="2535177"/>
          </a:xfrm>
        </p:spPr>
        <p:txBody>
          <a:bodyPr/>
          <a:lstStyle/>
          <a:p>
            <a:pPr algn="ctr"/>
            <a:r>
              <a:rPr lang="sv-SE" sz="6000" b="1" i="1" dirty="0"/>
              <a:t>Tack!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44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är anhöriga?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07260" y="1328250"/>
            <a:ext cx="6776626" cy="4900706"/>
          </a:xfrm>
        </p:spPr>
        <p:txBody>
          <a:bodyPr/>
          <a:lstStyle/>
          <a:p>
            <a:r>
              <a:rPr lang="sv-SE" sz="2800" b="1" dirty="0"/>
              <a:t>För Neuro: Anhöriga OCH andra närstående </a:t>
            </a:r>
            <a:br>
              <a:rPr lang="sv-SE" sz="2800" b="1" dirty="0"/>
            </a:br>
            <a:r>
              <a:rPr lang="sv-SE" sz="2800" b="1" dirty="0"/>
              <a:t>till exempel vänner, arbetskamrater, grannar …</a:t>
            </a:r>
          </a:p>
          <a:p>
            <a:endParaRPr lang="sv-SE" sz="2800" b="1" dirty="0"/>
          </a:p>
          <a:p>
            <a:r>
              <a:rPr lang="sv-SE" sz="2800" b="1" dirty="0"/>
              <a:t>Vi välkomnar alla dessa närstående som anhörigmedlemmar.</a:t>
            </a:r>
          </a:p>
        </p:txBody>
      </p:sp>
    </p:spTree>
    <p:extLst>
      <p:ext uri="{BB962C8B-B14F-4D97-AF65-F5344CB8AC3E}">
        <p14:creationId xmlns:p14="http://schemas.microsoft.com/office/powerpoint/2010/main" val="369988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Snabbfakta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376706" y="881529"/>
            <a:ext cx="8486587" cy="501965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b="1" dirty="0"/>
              <a:t>1,3 miljoner personer (vuxna) </a:t>
            </a:r>
            <a:r>
              <a:rPr lang="sv-SE" dirty="0"/>
              <a:t>i befolkningen vårdar/hjälper en närstående regelbundet.</a:t>
            </a:r>
          </a:p>
          <a:p>
            <a:pPr marL="342900" indent="-342900">
              <a:buFont typeface="Arial"/>
              <a:buChar char="•"/>
            </a:pPr>
            <a:r>
              <a:rPr lang="sv-SE" b="1" dirty="0"/>
              <a:t>Majoriteten anhöriga är yrkesarbetande.</a:t>
            </a:r>
          </a:p>
          <a:p>
            <a:pPr marL="342900" indent="-342900">
              <a:buFont typeface="Arial"/>
              <a:buChar char="•"/>
            </a:pPr>
            <a:r>
              <a:rPr lang="sv-SE" b="1" dirty="0"/>
              <a:t>Ingen större skillnad mellan könen vad gäller tid och omfattning. </a:t>
            </a:r>
            <a:br>
              <a:rPr lang="sv-SE" b="1" dirty="0"/>
            </a:br>
            <a:r>
              <a:rPr lang="sv-SE" dirty="0"/>
              <a:t>Däremot är kvinnor närmare känslomässigt och socialt </a:t>
            </a:r>
            <a:r>
              <a:rPr lang="sv-SE" dirty="0">
                <a:sym typeface="Wingdings" panose="05000000000000000000" pitchFamily="2" charset="2"/>
              </a:rPr>
              <a:t>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känner av stresspåverkan mer än manliga anhöriga – som oftare hjälper till med praktiska och ekonomiska frågor.</a:t>
            </a:r>
          </a:p>
          <a:p>
            <a:pPr marL="342900" indent="-342900">
              <a:buFont typeface="Arial"/>
              <a:buChar char="•"/>
            </a:pPr>
            <a:r>
              <a:rPr lang="sv-SE" dirty="0"/>
              <a:t>75 procent av all omsorg om äldre sker i hemmet, utförs av anhöriga:</a:t>
            </a:r>
            <a:br>
              <a:rPr lang="sv-SE" dirty="0"/>
            </a:br>
            <a:r>
              <a:rPr lang="sv-SE" dirty="0"/>
              <a:t>Oftast av en partner eller ett vuxet barn.</a:t>
            </a:r>
          </a:p>
          <a:p>
            <a:endParaRPr lang="sv-SE" dirty="0"/>
          </a:p>
          <a:p>
            <a:r>
              <a:rPr lang="sv-SE" dirty="0"/>
              <a:t>Kä</a:t>
            </a:r>
            <a:r>
              <a:rPr lang="sv-SE" sz="1600" dirty="0"/>
              <a:t>lla: Socialstyrelsen 2012, 2013, 2014</a:t>
            </a:r>
          </a:p>
        </p:txBody>
      </p:sp>
    </p:spTree>
    <p:extLst>
      <p:ext uri="{BB962C8B-B14F-4D97-AF65-F5344CB8AC3E}">
        <p14:creationId xmlns:p14="http://schemas.microsoft.com/office/powerpoint/2010/main" val="45490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855" y="923178"/>
            <a:ext cx="2418590" cy="4068763"/>
          </a:xfrm>
        </p:spPr>
        <p:txBody>
          <a:bodyPr/>
          <a:lstStyle/>
          <a:p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Snabbfakta forts.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453413" y="1482570"/>
            <a:ext cx="8245527" cy="5077539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sv-SE" dirty="0"/>
              <a:t>65 procent av anhöriga ger omsorg 1-10 timmar/vecka. </a:t>
            </a:r>
            <a:br>
              <a:rPr lang="sv-SE" dirty="0"/>
            </a:br>
            <a:r>
              <a:rPr lang="sv-SE" dirty="0"/>
              <a:t>(– uppåt en fjärdedel av en normal arbetsvecka.)</a:t>
            </a:r>
          </a:p>
          <a:p>
            <a:pPr marL="342900" indent="-342900">
              <a:buFont typeface="Arial"/>
              <a:buChar char="•"/>
            </a:pPr>
            <a:r>
              <a:rPr lang="sv-SE" dirty="0"/>
              <a:t>21 procent av anhöriga ger omsorg mer än 10 timmar/vecka.</a:t>
            </a:r>
          </a:p>
          <a:p>
            <a:pPr marL="342900" indent="-342900">
              <a:buFont typeface="Arial"/>
              <a:buChar char="•"/>
            </a:pPr>
            <a:r>
              <a:rPr lang="sv-SE" dirty="0"/>
              <a:t>31 procent är ensamma i sitt omsorgsarbete (= utan avlastning). </a:t>
            </a:r>
            <a:br>
              <a:rPr lang="sv-SE" dirty="0"/>
            </a:br>
            <a:r>
              <a:rPr lang="sv-SE" dirty="0"/>
              <a:t>En tredjedel säger att de är ensamma i att ge omsorgen. </a:t>
            </a:r>
          </a:p>
          <a:p>
            <a:pPr marL="342900" indent="-342900">
              <a:buFont typeface="Arial"/>
              <a:buChar char="•"/>
            </a:pPr>
            <a:r>
              <a:rPr lang="sv-SE" dirty="0"/>
              <a:t>Nästan 20 procent uppger ekonomiska svårigheter kopplat till </a:t>
            </a:r>
            <a:r>
              <a:rPr lang="sv-SE" dirty="0" err="1"/>
              <a:t>anhörigskapet</a:t>
            </a:r>
            <a:r>
              <a:rPr lang="sv-SE" dirty="0"/>
              <a:t>. </a:t>
            </a:r>
          </a:p>
          <a:p>
            <a:endParaRPr lang="sv-SE" sz="1800" dirty="0"/>
          </a:p>
          <a:p>
            <a:endParaRPr lang="sv-SE" sz="1800" dirty="0"/>
          </a:p>
          <a:p>
            <a:r>
              <a:rPr lang="sv-SE" sz="1800" dirty="0"/>
              <a:t>Källa: Socialstyrelsen 2012, 2013, 2014</a:t>
            </a:r>
          </a:p>
        </p:txBody>
      </p:sp>
    </p:spTree>
    <p:extLst>
      <p:ext uri="{BB962C8B-B14F-4D97-AF65-F5344CB8AC3E}">
        <p14:creationId xmlns:p14="http://schemas.microsoft.com/office/powerpoint/2010/main" val="232922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15" descr="Skärmavbild 2021-09-03 kl. 08.48.16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914"/>
          <a:stretch>
            <a:fillRect/>
          </a:stretch>
        </p:blipFill>
        <p:spPr>
          <a:xfrm>
            <a:off x="3464368" y="1063625"/>
            <a:ext cx="7750175" cy="4906963"/>
          </a:xfrm>
        </p:spPr>
      </p:pic>
    </p:spTree>
    <p:extLst>
      <p:ext uri="{BB962C8B-B14F-4D97-AF65-F5344CB8AC3E}">
        <p14:creationId xmlns:p14="http://schemas.microsoft.com/office/powerpoint/2010/main" val="12008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Skärmavbild 2021-09-03 kl. 08.49.09.pn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695325" y="1169704"/>
            <a:ext cx="10799999" cy="4897316"/>
          </a:xfrm>
        </p:spPr>
      </p:pic>
    </p:spTree>
    <p:extLst>
      <p:ext uri="{BB962C8B-B14F-4D97-AF65-F5344CB8AC3E}">
        <p14:creationId xmlns:p14="http://schemas.microsoft.com/office/powerpoint/2010/main" val="133406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C81DF2F-46E6-429A-93DA-6F07B90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Neuros anhörigstöd</a:t>
            </a:r>
            <a:endParaRPr lang="en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39D49F-6894-4267-B2F3-C903BBDA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386" y="2077679"/>
            <a:ext cx="10059878" cy="3423856"/>
          </a:xfrm>
        </p:spPr>
        <p:txBody>
          <a:bodyPr/>
          <a:lstStyle/>
          <a:p>
            <a:r>
              <a:rPr lang="sv-SE" b="1" dirty="0"/>
              <a:t>Projekt april-oktober 2021 </a:t>
            </a:r>
            <a:r>
              <a:rPr lang="sv-SE" b="1" dirty="0">
                <a:sym typeface="Wingdings" panose="05000000000000000000" pitchFamily="2" charset="2"/>
              </a:rPr>
              <a:t> utvecklat anhörigstöd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ym typeface="Wingdings" panose="05000000000000000000" pitchFamily="2" charset="2"/>
              </a:rPr>
              <a:t>Anhörigstödjare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ym typeface="Wingdings" panose="05000000000000000000" pitchFamily="2" charset="2"/>
              </a:rPr>
              <a:t>Forum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ym typeface="Wingdings" panose="05000000000000000000" pitchFamily="2" charset="2"/>
              </a:rPr>
              <a:t>Anhörigträffar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ym typeface="Wingdings" panose="05000000000000000000" pitchFamily="2" charset="2"/>
              </a:rPr>
              <a:t>Guidning för länsförbund och föreningar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>
                <a:sym typeface="Wingdings" panose="05000000000000000000" pitchFamily="2" charset="2"/>
              </a:rPr>
              <a:t>Mycket användbar och rik information på Neuros webb: neuro.se</a:t>
            </a:r>
          </a:p>
          <a:p>
            <a:endParaRPr lang="sv-SE" b="1" dirty="0"/>
          </a:p>
          <a:p>
            <a:endParaRPr lang="sv-SE" b="1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822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6B05D1-B4E7-4F38-804A-C0FDB4FC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Anhörigstödjare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9C69FF-1D2D-45A2-8151-73BE1791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320939"/>
            <a:ext cx="4799388" cy="3429412"/>
          </a:xfrm>
        </p:spPr>
        <p:txBody>
          <a:bodyPr/>
          <a:lstStyle/>
          <a:p>
            <a:r>
              <a:rPr lang="sv-SE" sz="2400" b="1" dirty="0"/>
              <a:t>Någon att tala med</a:t>
            </a:r>
            <a:endParaRPr lang="sv-SE" sz="2400" dirty="0"/>
          </a:p>
          <a:p>
            <a:r>
              <a:rPr lang="sv-SE" b="1" dirty="0"/>
              <a:t>Det kan vara lättare att känna stöd av någon som har kunskap genom egen erfarenhet. </a:t>
            </a:r>
          </a:p>
          <a:p>
            <a:r>
              <a:rPr lang="sv-SE" b="1" dirty="0"/>
              <a:t>Många gånger handlar det bara om att ha någon att prata med … Någon som tar sig tid och förstår.</a:t>
            </a:r>
          </a:p>
          <a:p>
            <a:r>
              <a:rPr lang="sv-SE" dirty="0"/>
              <a:t>Anhörigstödjarna och hur det fungerar finns presenterat på </a:t>
            </a:r>
            <a:r>
              <a:rPr lang="sv-SE" dirty="0">
                <a:hlinkClick r:id="rId2"/>
              </a:rPr>
              <a:t>Neuros webb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 descr="tvåperson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2135402"/>
            <a:ext cx="4880178" cy="2940174"/>
          </a:xfrm>
        </p:spPr>
      </p:pic>
    </p:spTree>
    <p:extLst>
      <p:ext uri="{BB962C8B-B14F-4D97-AF65-F5344CB8AC3E}">
        <p14:creationId xmlns:p14="http://schemas.microsoft.com/office/powerpoint/2010/main" val="40402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A1938-941B-4FF7-A447-80EADFA9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Forum</a:t>
            </a:r>
            <a:endParaRPr lang="en-SE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720DE25B-B6CE-4891-BB67-17103D128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325" y="2324100"/>
            <a:ext cx="5591442" cy="3145185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4D80FF-A6B3-48AB-9379-CAD5638F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8938" y="2444403"/>
            <a:ext cx="4880178" cy="3145185"/>
          </a:xfrm>
        </p:spPr>
        <p:txBody>
          <a:bodyPr/>
          <a:lstStyle/>
          <a:p>
            <a:r>
              <a:rPr lang="sv-SE" sz="2400" b="1" dirty="0"/>
              <a:t>Ämne: </a:t>
            </a:r>
            <a:br>
              <a:rPr lang="sv-SE" dirty="0"/>
            </a:br>
            <a:br>
              <a:rPr lang="sv-SE" dirty="0"/>
            </a:br>
            <a:r>
              <a:rPr lang="sv-SE" b="1" dirty="0">
                <a:hlinkClick r:id="rId3"/>
              </a:rPr>
              <a:t>Anhörig</a:t>
            </a:r>
            <a:endParaRPr lang="en-SE" b="1" dirty="0"/>
          </a:p>
        </p:txBody>
      </p:sp>
    </p:spTree>
    <p:extLst>
      <p:ext uri="{BB962C8B-B14F-4D97-AF65-F5344CB8AC3E}">
        <p14:creationId xmlns:p14="http://schemas.microsoft.com/office/powerpoint/2010/main" val="4182601436"/>
      </p:ext>
    </p:extLst>
  </p:cSld>
  <p:clrMapOvr>
    <a:masterClrMapping/>
  </p:clrMapOvr>
</p:sld>
</file>

<file path=ppt/theme/theme1.xml><?xml version="1.0" encoding="utf-8"?>
<a:theme xmlns:a="http://schemas.openxmlformats.org/drawingml/2006/main" name="Neuro Master Page 1">
  <a:themeElements>
    <a:clrScheme name="Neuro Colour Schem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5333"/>
      </a:accent1>
      <a:accent2>
        <a:srgbClr val="FF9980"/>
      </a:accent2>
      <a:accent3>
        <a:srgbClr val="0000C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Neuro.potx" id="{3A981654-477C-4767-B4A5-6F4861420AFA}" vid="{01BC842F-E7AA-452F-BCAF-44838A032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Neuro</Template>
  <TotalTime>1522</TotalTime>
  <Words>351</Words>
  <Application>Microsoft Office PowerPoint</Application>
  <PresentationFormat>Bredbild</PresentationFormat>
  <Paragraphs>51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Regular</vt:lpstr>
      <vt:lpstr>Palatino</vt:lpstr>
      <vt:lpstr>Palatino Bold</vt:lpstr>
      <vt:lpstr>Neuro Master Page 1</vt:lpstr>
      <vt:lpstr>Anhörigstöd  oktober 2021 </vt:lpstr>
      <vt:lpstr>Vilka är anhöriga?</vt:lpstr>
      <vt:lpstr>Snabbfakta</vt:lpstr>
      <vt:lpstr>  Snabbfakta forts.</vt:lpstr>
      <vt:lpstr>PowerPoint-presentation</vt:lpstr>
      <vt:lpstr>PowerPoint-presentation</vt:lpstr>
      <vt:lpstr>Neuros anhörigstöd</vt:lpstr>
      <vt:lpstr>Anhörigstödjare</vt:lpstr>
      <vt:lpstr>Forum</vt:lpstr>
      <vt:lpstr>Anhörigträffar</vt:lpstr>
      <vt:lpstr>Checklista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använder du mallen?</dc:title>
  <dc:creator>Helene Landersten</dc:creator>
  <cp:lastModifiedBy>kackzen@gmail.com</cp:lastModifiedBy>
  <cp:revision>33</cp:revision>
  <cp:lastPrinted>2018-08-27T13:33:28Z</cp:lastPrinted>
  <dcterms:created xsi:type="dcterms:W3CDTF">2021-05-03T11:31:50Z</dcterms:created>
  <dcterms:modified xsi:type="dcterms:W3CDTF">2021-11-01T17:22:30Z</dcterms:modified>
</cp:coreProperties>
</file>