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8" r:id="rId2"/>
    <p:sldId id="296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12" r:id="rId20"/>
    <p:sldId id="313" r:id="rId21"/>
    <p:sldId id="314" r:id="rId22"/>
    <p:sldId id="315" r:id="rId23"/>
    <p:sldId id="274" r:id="rId24"/>
  </p:sldIdLst>
  <p:sldSz cx="12171363" cy="683895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4194">
          <p15:clr>
            <a:srgbClr val="A4A3A4"/>
          </p15:clr>
        </p15:guide>
        <p15:guide id="3" orient="horz" pos="794">
          <p15:clr>
            <a:srgbClr val="A4A3A4"/>
          </p15:clr>
        </p15:guide>
        <p15:guide id="4" orient="horz" pos="1102">
          <p15:clr>
            <a:srgbClr val="A4A3A4"/>
          </p15:clr>
        </p15:guide>
        <p15:guide id="5" pos="114">
          <p15:clr>
            <a:srgbClr val="A4A3A4"/>
          </p15:clr>
        </p15:guide>
        <p15:guide id="6" pos="7550">
          <p15:clr>
            <a:srgbClr val="A4A3A4"/>
          </p15:clr>
        </p15:guide>
        <p15:guide id="7" pos="4466">
          <p15:clr>
            <a:srgbClr val="A4A3A4"/>
          </p15:clr>
        </p15:guide>
        <p15:guide id="8" pos="566">
          <p15:clr>
            <a:srgbClr val="A4A3A4"/>
          </p15:clr>
        </p15:guide>
        <p15:guide id="9" pos="7096">
          <p15:clr>
            <a:srgbClr val="A4A3A4"/>
          </p15:clr>
        </p15:guide>
        <p15:guide id="10" pos="3944">
          <p15:clr>
            <a:srgbClr val="A4A3A4"/>
          </p15:clr>
        </p15:guide>
        <p15:guide id="11" pos="2812">
          <p15:clr>
            <a:srgbClr val="A4A3A4"/>
          </p15:clr>
        </p15:guide>
        <p15:guide id="12" pos="4694">
          <p15:clr>
            <a:srgbClr val="A4A3A4"/>
          </p15:clr>
        </p15:guide>
        <p15:guide id="13" pos="3038">
          <p15:clr>
            <a:srgbClr val="A4A3A4"/>
          </p15:clr>
        </p15:guide>
        <p15:guide id="14" pos="37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82692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208" y="44"/>
      </p:cViewPr>
      <p:guideLst>
        <p:guide orient="horz" pos="112"/>
        <p:guide orient="horz" pos="4194"/>
        <p:guide orient="horz" pos="794"/>
        <p:guide orient="horz" pos="1102"/>
        <p:guide pos="114"/>
        <p:guide pos="7550"/>
        <p:guide pos="4466"/>
        <p:guide pos="566"/>
        <p:guide pos="7096"/>
        <p:guide pos="3944"/>
        <p:guide pos="2812"/>
        <p:guide pos="4694"/>
        <p:guide pos="3038"/>
        <p:guide pos="3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5:5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0 686 24575,'0'-8'0,"0"-1"0,0 0 0,0-4 0,0-6 0,0 4 0,0-2 0,0 5 0,0 3 0,0-2 0,0 2 0,0 1 0,0-1 0,0 0 0,4 0 0,-3 0 0,3 0 0,0 0 0,-3 0 0,3 0 0,-4 0 0,0 0 0,0 1 0,0-1 0,0 0 0,0 0 0,0 0 0,0 0 0,0 0 0,0-5 0,0 4 0,0-4 0,0 1 0,0 2 0,0-2 0,0 4 0,0 0 0,0 0 0,0 1 0,0 0 0,0 0 0,0-1 0,0 1 0,0-1 0,0 0 0,0 1 0,0 6 0,0 7 0,0 5 0,0 3 0,0-5 0,4 1 0,-3 0 0,7 0 0,-7 0 0,3-11 0,-4 0 0,0-10 0,0-2 0,0 4 0,0-4 0,0 5 0,0 0 0,4 0 0,-3 0 0,3 1 0,-4-1 0,0-4 0,0-2 0,0-5 0,0 5 0,0-3 0,0 3 0,0 0 0,0-4 0,0 9 0,0-4 0,0 5 0,0 1 0,0-1 0,0 4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3:25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24575,'34'-19'0,"3"4"0,9-2 0,1 11 0,0 0 0,7 6 0,2 0 0,7 0 0,0 0 0,0 0 0,9 0 0,-7 0 0,6 0 0,1 6 0,-7 2 0,15 5 0,-15 0 0,6 0 0,-8-1 0,1 1 0,-8-1 0,5-5 0,-12 3 0,5-8 0,-14 3 0,-1-1 0,-7-2 0,-5 7 0,3-8 0,-9 8 0,4-4 0,-5 5 0,0 0 0,-1-1 0,1 1 0,-5 4 0,3 1 0,-2 5 0,3 0 0,2 5 0,-1 1 0,7 27 0,-9-15 0,4 21 0,-11-19 0,1 15 0,0-7 0,0 14 0,-5-6 0,-1 7 0,-6 17 0,0-4 0,0 24-473,0-7 473,0-8 0,0 3 0,0-5 0,-6 1 0,-2-2 0,-5-10 0,-5-9 0,4-14 0,-3 4 0,6-19 0,4-1 0,-2-2 0,7-10 473,-2 9-473,4-3 0,0 14 0,0-7 0,0 7 0,0-2 0,0-5 0,0 4 0,0 1 0,0 1 0,0 0 0,0-1 0,0 0 0,0-5 0,0-1 0,0-3 0,0-9 0,0 10 0,0-10 0,0 4 0,0-5 0,0 0 0,0-1 0,0 1 0,0-1 0,0 1 0,0-5 0,0-2 0,0 1 0,0-4 0,0 4 0,0-6 0,0 1 0,0 0 0,0-1 0,0 1 0,0 0 0,0 0 0,0 5 0,0-4 0,4 8 0,-3-8 0,7 4 0,-3-6 0,0 1 0,-1 0 0,0-4 0,-7-1 0,-3-4 0,-8 0 0,-1 0 0,-9 0 0,7 0 0,-14 0 0,5 0 0,-13 0 0,-2 5 0,-6 2 0,-24 6 0,2-1 0,-21 2 0,8 0-578,-9-7 578,-2 6 0,37-12 0,0 0 0,-32 5 0,23-6 0,2 0 0,-10 0 0,18 0 0,1 0 0,-20 0 0,0 0 0,10 0 0,10 0 0,13 0 0,3 0 0,11 0 578,6 0-578,3 0 0,8 0 0,-4 0 0,10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3:50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24575,'9'0'0,"-1"0"0,1 0 0,0 0 0,0 0 0,-1 0 0,1 0 0,0 0 0,0 0 0,0 0 0,0 0 0,-1 0 0,1 0 0,0 0 0,0 0 0,0 0 0,0 0 0,-1 0 0,1 0 0,5 0 0,1 0 0,0 0 0,3-5 0,-8 4 0,8-3 0,-8 4 0,4 0 0,0 0 0,-4 0 0,3 0 0,-4 0 0,-1 0 0,0 0 0,1 0 0,-1 0 0,0 0 0,1 0 0,-1 0 0,0 0 0,1 0 0,-4 4 0,2-3 0,-2 7 0,4-7 0,0 3 0,0-1 0,0-2 0,0 3 0,-1 0 0,1-3 0,0 7 0,0-7 0,0 3 0,4 0 0,-3-2 0,4 6 0,-5-7 0,0 3 0,0-4 0,-4 4 0,2-3 0,-2 2 0,4-3 0,0 4 0,0-3 0,-1 3 0,1-4 0,0 4 0,0-3 0,0 3 0,-1 0 0,1-3 0,0 2 0,0 1 0,0-3 0,0 3 0,-1-4 0,1 0 0,0 0 0,0 4 0,0-3 0,0 3 0,0-4 0,-1 0 0,1 0 0,0 0 0,0 4 0,0-3 0,0 3 0,-1-4 0,1 0 0,5 0 0,-4 0 0,4 0 0,-1 0 0,-3 0 0,4 0 0,-5 0 0,0 0 0,-1 0 0,1 0 0,0 0 0,0 0 0,0 0 0,0 0 0,0 0 0,-1 0 0,1 0 0,0 0 0,5 0 0,0 0 0,6 0 0,0 0 0,-6 0 0,5 0 0,-4 0 0,-1 0 0,5 0 0,0 0 0,-4 0 0,8 0 0,-13 0 0,8 0 0,-3 0 0,0 0 0,3 0 0,-3 0 0,0 0 0,3 0 0,-3 0 0,0 0 0,3 0 0,-3 0 0,0 0 0,3 0 0,-3 0 0,4 0 0,1 0 0,5 0 0,-4 0 0,4 0 0,-5 0 0,-1 0 0,1 0 0,0 0 0,-1 0 0,1-5 0,-1 4 0,10-7 0,-12 6 0,10-2 0,-13 4 0,6 0 0,-5 0 0,3-4 0,-8 3 0,9-4 0,-5 5 0,6 0 0,-5 0 0,3-4 0,-3 3 0,0-4 0,-2 5 0,1 0 0,-4 0 0,4 0 0,-6 0 0,1 0 0,0 0 0,5 0 0,-4 0 0,3 0 0,1 0 0,5 0 0,1 0 0,-1 0 0,-1 0 0,-8 0 0,9 0 0,-5 0 0,1 0 0,4 0 0,-5 0 0,6 0 0,5 0 0,-4 0 0,4 0 0,0 0 0,-4 0 0,5 0 0,-7 0 0,1-4 0,-1 3 0,-4-4 0,4 5 0,-9 0 0,3 0 0,1 0 0,-4-4 0,12 3 0,-11-3 0,12 4 0,-9 0 0,6 0 0,-1 0 0,1 0 0,0 0 0,-6 0 0,5 0 0,-4 0 0,-1 0 0,5-4 0,-9 3 0,3-4 0,-4 5 0,0 0 0,0 0 0,0 0 0,5 0 0,-4 0 0,8 0 0,-3 0 0,4 0 0,1 0 0,-1 0 0,1 0 0,0 0 0,-1 0 0,-4 0 0,7 0 0,-11 0 0,12 0 0,-13 0 0,3 0 0,1 0 0,-4 0 0,8 0 0,-8 0 0,9 0 0,1 0 0,1 0 0,4 0 0,-5 0 0,-1 0 0,1 0 0,-5 0 0,3 0 0,-8 0 0,8 0 0,-8 0 0,4 0 0,0 0 0,-4 0 0,17 0 0,-10-4 0,6 3 0,-5-4 0,-3 5 0,5 0 0,-1-4 0,1 3 0,0-3 0,-1 4 0,-4 0 0,3 0 0,-8 0 0,9 0 0,-5 0 0,1 0 0,4 0 0,-5 0 0,1 0 0,3 0 0,-8 0 0,9 0 0,-9 0 0,8 0 0,-8 0 0,4 0 0,-1 0 0,-3 0 0,4 0 0,0 0 0,-4 0 0,8 0 0,-4 0 0,1 0 0,2 0 0,-7 0 0,4 0 0,-5 0 0,0 0 0,-1 0 0,1 0 0,0 0 0,0 0 0,0 0 0,-1 0 0,1 0 0,0 0 0,0 3 0,0-2 0,0 3 0,4-4 0,2 0 0,4 0 0,1 0 0,-1 0 0,-4 0 0,4 0 0,-5 0 0,1 0 0,4 0 0,-5 0 0,0 0 0,-1 0 0,-5 0 0,0 0 0,1 0 0,0 0 0,-1 0 0,1 0 0,0 0 0,0 0 0,5 0 0,-4 0 0,3 0 0,-4 4 0,0-3 0,0 3 0,0-4 0,-1 0 0,1 0 0,0 0 0,0 0 0,0 0 0,4 0 0,2 0 0,5 0 0,-1 0 0,1 0 0,0 0 0,-1 0 0,1 0 0,-5 0 0,3 0 0,-8 0 0,8 0 0,-8 0 0,4 0 0,-5 4 0,0-3 0,0 3 0,-1-4 0,1 0 0,5 0 0,-4 0 0,4 4 0,-6-3 0,6 3 0,-4-4 0,8 0 0,-8 0 0,9 0 0,-9 0 0,8 0 0,-3 0 0,0 0 0,3 0 0,-8 0 0,8 0 0,-8 0 0,9 0 0,-4 0 0,4 0 0,-4 0 0,3 0 0,-3 0 0,5 0 0,-1 0 0,1 0 0,-5 0 0,3 0 0,-3 0 0,0 0 0,-2 0 0,1 0 0,-4 0 0,8 0 0,-9 0 0,4 0 0,-4 0 0,0 0 0,-1 0 0,1 0 0,0 0 0,0 0 0,4 0 0,2 0 0,5 0 0,-5 0 0,3 0 0,-3 0 0,0 0 0,-2 0 0,-4 0 0,0 0 0,4 0 0,-2 0 0,7 0 0,-8 0 0,8 0 0,-3 0 0,0 0 0,3 0 0,-3 0 0,0 0 0,3 0 0,-8 0 0,4-4 0,-5 3 0,0-3 0,0 4 0,-1 0 0,1 0 0,0 0 0,0 0 0,0 0 0,0 0 0,-1 0 0,1 0 0,0 0 0,-4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2:16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24575,'8'0'0,"9"0"0,-7 0 0,7 0 0,-8 0 0,4 0 0,-3 0 0,9 0 0,-9 0 0,8 0 0,-8 0 0,4 0 0,-1 0 0,-3 0 0,4 0 0,-5 0 0,0 0 0,-1 0 0,1 0 0,0 0 0,0 0 0,0 0 0,0 0 0,-1 0 0,1 0 0,0 0 0,0 0 0,-1 0 0,1 0 0,0 0 0,0 4 0,0-3 0,-1 3 0,1-4 0,0 0 0,0 0 0,0 0 0,0 0 0,0 0 0,-1 0 0,1 4 0,0-3 0,0 3 0,-1 0 0,1-3 0,0 3 0,0 0 0,0-3 0,0 3 0,-1 0 0,1-3 0,0 2 0,0 1 0,0-3 0,0 3 0,-1-4 0,-3 4 0,3-3 0,-3 3 0,4-4 0,0 0 0,0 0 0,0 0 0,-1 0 0,1 0 0,0 0 0,0 0 0,0 0 0,0 0 0,-1 0 0,6 0 0,-4 0 0,4 0 0,-1 0 0,-3 0 0,9 0 0,-4 0 0,-1 0 0,5 0 0,-5 0 0,6 0 0,0 0 0,-1 0 0,1 0 0,-1 0 0,-4 0 0,4 0 0,-5 0 0,6 0 0,-5 0 0,3 0 0,-8 0 0,4 0 0,-1 0 0,-3 0 0,4 0 0,-1 0 0,1 0 0,0 0 0,0 0 0,-5 0 0,-1 0 0,1 0 0,0 0 0,0 0 0,0 0 0,4 0 0,-2 0 0,7 0 0,-8 0 0,8 0 0,-8 0 0,17 0 0,-14 0 0,14 0 0,-17 0 0,8 0 0,-8 0 0,4 0 0,-5 0 0,0 0 0,-1 0 0,1 0 0,0 0 0,-1 0 0,1 0 0,0 0 0,0 0 0,-1 0 0,1 0 0,0 0 0,0 0 0,0 0 0,-1 0 0,1 0 0,0 0 0,0 0 0,0-4 0,0 3 0,-1-3 0,6 4 0,-4-4 0,4 3 0,-5-3 0,-1 4 0,1 0 0,0 0 0,0 0 0,0 0 0,0 0 0,-1 0 0,1 0 0,-1 0 0,1 0 0,-1 0 0,1-4 0,0 3 0,5-3 0,-4 4 0,3 0 0,1 0 0,-4 0 0,3 0 0,-4 0 0,0 0 0,0 0 0,-1 0 0,1 0 0,-1 0 0,1 0 0,0 0 0,0 0 0,0 0 0,-1 0 0,1 0 0,0 0 0,0 0 0,0 0 0,-1 0 0,0 0 0,0 0 0,1 0 0,-1 0 0,1 0 0,0 0 0,0 0 0,-1 4 0,1 1 0,-4 4 0,-1 0 0,-4 4 0,0-7 0,0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2:26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2585 1 24575,'42'0'0,"-10"0"0,14 0 0,-14 0 0,0 0 0,1 0 0,-1 0 0,0 0 0,-5 0 0,-2 0 0,0 0 0,1 0 0,1 4 0,-2-3 0,-5 3 0,-1-4 0,1 5 0,0-4 0,-1 3 0,1 1 0,-1-4 0,-4 3 0,3 0 0,-7-3 0,2 8 0,-4-8 0,0 3 0,0 0 0,0-3 0,-1 2 0,1 1 0,0-3 0,0 7 0,0-7 0,-4 7 0,3-7 0,-4 7 0,5-7 0,0 7 0,0-7 0,0 7 0,-4-3 0,3 3 0,-3-3 0,3 3 0,-3-3 0,3 4 0,-7 0 0,3 8 0,-4-1 0,0 8 0,0-5 0,0 6 0,0 2 0,0 5 0,0 0 0,-5 7 0,-2 1 0,-4 0 0,4 6 0,-2-13 0,3 6 0,0-7 0,-4 0 0,9 1 0,-4-1 0,5 14 0,0-10 0,0 10 0,0-14 0,0 1 0,-5 5 0,3 3 0,-3 5 0,5-5 0,0 4 0,0 2 0,0-4 0,0 9 0,0-12 0,0 7 0,0-6 0,0 4 0,0-12 0,0 6 0,0-7 0,0-5 0,0-2 0,0-10 0,0-1 0,0-6 0,0 1 0,0 0 0,0 0 0,0 0 0,0 4 0,0 2 0,0 5 0,0 5 0,0-4 0,0 10 0,0-5 0,0 1 0,0 4 0,0-10 0,0 4 0,0-6 0,0 1 0,0 0 0,0-6 0,0 5 0,0-9 0,0 3 0,0-4 0,0 5 0,0-4 0,0 3 0,0-4 0,0 0 0,0 0 0,0 0 0,0 0 0,0-1 0,0 1 0,0-1 0,0 1 0,0 5 0,0-4 0,0 14 0,0-13 0,-4 13 0,3-9 0,-4 5 0,5-1 0,-4 1 0,3-5 0,-4-2 0,1-4 0,3 0 0,-3 0 0,4 0 0,-4-1 0,0-3 0,-5-1 0,0 0 0,-4-3 0,-2 3 0,-5-4 0,1 0 0,-7 5 0,5-4 0,-10 4 0,5-5 0,-7 5 0,1 1 0,-7 0 0,11 3 0,-10-8 0,12 8 0,-1-4 0,2 1 0,5 3 0,0-8 0,0 3 0,1-4 0,4 0 0,-4 0 0,4 0 0,-4 0 0,-1 0 0,0 0 0,1 0 0,-1 0 0,-5 0 0,4-4 0,-5-1 0,7-5 0,-1 4 0,0-3 0,0 8 0,-3-7 0,7 7 0,-2-3 0,9 4 0,0 0 0,0-4 0,1-1 0,-1-3 0,1-1 0,-2-4 0,1 3 0,0-4 0,0 5 0,0 0 0,0 0 0,1 4 0,-1 1 0,1 4 0,-6 0 0,4 4 0,-14 7 0,8 4 0,-15 1 0,4 4 0,-12-8 0,5 9 0,-4-9 0,5 3 0,1-9 0,5-1 0,2-5 0,5 0 0,5 0 0,-3 0 0,8 0 0,-4 0 0,5 0 0,0 0 0,0-4 0,-5-1 0,4-4 0,-4-1 0,1 1 0,3 0 0,-4 0 0,0-1 0,4 1 0,-4 0 0,0-1 0,4 1 0,-8-1 0,8 5 0,-9-4 0,4 4 0,0-1 0,-9-3 0,8 8 0,-9-4 0,-1 0 0,5 4 0,-10-4 0,4 5 0,-5 0 0,0 0 0,0 0 0,-1 0 0,1 0 0,0 0 0,-9 0 0,6 5 0,0-4 0,4 9 0,10-9 0,-5 8 0,7-8 0,-1 8 0,-6-8 0,5 8 0,-4-8 0,5 8 0,1-8 0,-7 3 0,5 0 0,-4-3 0,0 4 0,4-5 0,-5 0 0,1 0 0,4 0 0,-4 0 0,5 0 0,0 0 0,0 0 0,-5 0 0,4 0 0,-4 0 0,-1 0 0,5 0 0,-18-5 0,15 4 0,-15-9 0,22 9 0,-7-4 0,9 1 0,-4 2 0,4-2 0,-4 0 0,9 3 0,-4-4 0,5 1 0,0 3 0,0-3 0,-4 0 0,2 3 0,-7-8 0,8 8 0,-9-8 0,4 8 0,-4-4 0,-1 1 0,5 3 0,-4-8 0,5 8 0,-1-3 0,-8 4 0,12 0 0,-6 0 0,12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2:39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4007 0 24575,'0'13'0,"0"2"0,0 4 0,0 1 0,0-1 0,0 1 0,0-6 0,0 0 0,4-5 0,-3 0 0,2-1 0,-3 1 0,0 0 0,0 0 0,0-1 0,0 1 0,0-1 0,0 1 0,0-1 0,0 0 0,0 1 0,0 0 0,0-1 0,0 1 0,0 0 0,0 0 0,0 0 0,0-1 0,0 1 0,0 0 0,0 0 0,0 0 0,0 0 0,0-1 0,4-3 0,-3 3 0,3-4 0,-4 5 0,0-1 0,0 0 0,4 1 0,-3-1 0,3 0 0,-8-3 0,-1-1 0,-3-4 0,-1 0 0,0 0 0,0 0 0,0 0 0,0 0 0,-3 0 0,2 0 0,-8 0 0,-3 0 0,0 0 0,-9 0 0,9 0 0,-10 0 0,10 0 0,-4 0 0,5 0 0,0 0 0,5 0 0,2 0 0,4 0 0,0 0 0,1 0 0,-1 0 0,-3 0 0,2 0 0,-7 0 0,7 0 0,-9 4 0,4 2 0,0-1 0,-3 4 0,3-4 0,-5 5 0,6-5 0,-5 4 0,9-4 0,-4 0 0,5 3 0,0-7 0,1 3 0,0-4 0,-1 0 0,-4 0 0,-1 0 0,-6 4 0,-5 2 0,-2 4 0,-12 1 0,6 0 0,-13 1 0,13-2 0,-6 1 0,7-5 0,6 3 0,0-3 0,7-1 0,-1 0 0,5-5 0,-3 0 0,8 0 0,-9 0 0,9 0 0,-8 0 0,7 0 0,-2 0 0,-10 0 0,11 0 0,-15 0 0,12 0 0,0 0 0,-3 0 0,3 0 0,0 0 0,1 0 0,5 0 0,0 0 0,0 0 0,1 0 0,-1 0 0,1 0 0,-1 0 0,-4 0 0,-2 0 0,-5 0 0,-5 0 0,-2 0 0,1 0 0,1 0 0,0-5 0,4 4 0,-5-9 0,12 9 0,-5-3 0,9 4 0,-9 0 0,9 0 0,-8 0 0,8 0 0,-9 0 0,4 0 0,-4 0 0,-1 0 0,0 0 0,-4 0 0,2 0 0,-8 0 0,9 0 0,-10 0 0,10 0 0,-10 0 0,10 0 0,-4 0 0,0 0 0,4 0 0,-5 0 0,7 0 0,-1 0 0,1 0 0,-1-5 0,5 4 0,-3-7 0,3 6 0,-5-6 0,-4 3 0,4-1 0,-4-2 0,4 7 0,1-4 0,-6 5 0,4 0 0,-4 0 0,5 0 0,-5 0 0,4 0 0,-10 0 0,10 0 0,-10 0 0,10 0 0,-4 0 0,5 0 0,0 0 0,-5 0 0,4 0 0,1 0 0,2 0 0,3 0 0,-11 0 0,6 0 0,-6 0 0,7 0 0,-1 0 0,1 0 0,4 0 0,-12 0 0,14 0 0,-14 0 0,17 0 0,-8 0 0,8 0 0,-9 0 0,9 0 0,-8 0 0,7 0 0,-7 0 0,3 0 0,0 0 0,-3 0 0,3 0 0,0 0 0,-3 0 0,3 0 0,0 0 0,-3 0 0,8 0 0,-4 0 0,0 0 0,4 0 0,-13 0 0,12 0 0,-6 0 0,3 0 0,4 0 0,-4-4 0,5 3 0,0-3 0,0 4 0,0 0 0,1-4 0,-6 3 0,4-2 0,-4 3 0,0 0 0,4-4 0,-4 3 0,1-3 0,3 4 0,-4 0 0,0-5 0,4 4 0,-8-3 0,7 4 0,-2 0 0,4 0 0,0-4 0,0 3 0,0-3 0,0 4 0,-4 0 0,3-4 0,-3 3 0,4-3 0,0 0 0,1 3 0,-6-3 0,4 0 0,-9 3 0,9-7 0,-3 7 0,-1-7 0,4 6 0,-4-6 0,5 7 0,-4-7 0,3 7 0,0-7 0,2 7 0,3-7 0,-3 7 0,-1-3 0,1 4 0,0 0 0,-1 0 0,-5 0 0,4 0 0,-3 0 0,-1 0 0,4 0 0,-4 0 0,5 0 0,4-7 0,-2 5 0,2-9 0,-4 6 0,5-3 0,-4 3 0,7-3 0,-3 3 0,4-3 0,0-1 0,0 1 0,0 0 0,0-1 0,0 1 0,0-1 0,0-4 0,0 3 0,0-9 0,0 4 0,0-4 0,0-1 0,0 1 0,0 4 0,0 1 0,0 0 0,0 4 0,0-3 0,-4 12 0,-6 2 0,5 4 0,-4-1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2:47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24575,'17'0'0,"16"0"0,-5 0 0,8 0 0,-11 0 0,-11 0 0,9 0 0,-12 0 0,6 0 0,-8 3 0,0-2 0,-1 3 0,1-4 0,-1 0 0,1 0 0,0 0 0,5 0 0,-4 0 0,8 0 0,-3 0 0,4 0 0,1 0 0,0 0 0,-1 0 0,1 0 0,-1 0 0,1 0 0,-6 0 0,5 0 0,-4 0 0,4 0 0,1 0 0,-6 0 0,5-4 0,-4 3 0,-1-4 0,5 5 0,-5-4 0,6 3 0,0-3 0,-1 4 0,1 0 0,-1 0 0,6 0 0,-4 0 0,10 0 0,-10 0 0,10 0 0,-4 0 0,-1 0 0,5 0 0,-5 0 0,7 0 0,-7 0 0,-1 0 0,0 0 0,-4-5 0,0 4 0,-3-3 0,-3 4 0,0 0 0,3 0 0,-8 0 0,9 0 0,-5 0 0,1 0 0,3 0 0,6 0 0,-2 0 0,6 0 0,-9 0 0,1 0 0,0 0 0,-1 0 0,1 0 0,-1 0 0,1 0 0,-1 0 0,1 0 0,0 0 0,5 0 0,-4 0 0,4 0 0,0 0 0,-4 0 0,4 0 0,-5 0 0,-1 0 0,1 0 0,-1 0 0,1 0 0,5 0 0,-4 0 0,4 0 0,-5 0 0,-1 0 0,1 0 0,-1 4 0,6-3 0,5 8 0,-3-8 0,2 8 0,-15-8 0,5 7 0,-5-7 0,6 4 0,0-1 0,-1-3 0,6 3 0,-4-4 0,4 0 0,-5 0 0,-1 0 0,1 0 0,5 0 0,-4 0 0,10 0 0,-10 0 0,9 0 0,-9 0 0,4 0 0,1 0 0,-5 0 0,4 0 0,-6 0 0,1 0 0,0 0 0,8 0 0,-7 0 0,8 0 0,-10 0 0,1 0 0,-1 0 0,1 0 0,-1 0 0,1 0 0,-1 0 0,1 0 0,-5 0 0,3 0 0,-8 0 0,9 0 0,-9 0 0,3 0 0,-4 0 0,0 0 0,0 0 0,0 0 0,-1 0 0,1 0 0,0 0 0,0 0 0,0 0 0,-1 0 0,1 0 0,-1 0 0,1 0 0,0 0 0,-5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3:0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24575,'27'0'0,"2"0"0,9 0 0,17 0 0,10-6 0,-7 0 0,-5 0 0,-21 1 0,0 0 0,-5 4 0,4-4 0,-5 5 0,6 0 0,-5 0 0,4 0 0,2 0 0,1 0 0,4 0 0,-6 0 0,1 0 0,-1 0 0,0 0 0,-5 0 0,-2 0 0,-6 0 0,1-4 0,-5 3 0,3-4 0,-8 5 0,4 0 0,-1 0 0,-3-4 0,9 3 0,-4-3 0,-1 0 0,5 3 0,-4-7 0,4 7 0,1-8 0,-1 8 0,1-4 0,-5 5 0,3-4 0,-3 3 0,0-3 0,3 4 0,-3 0 0,0 0 0,3 0 0,-3 0 0,0 0 0,3 0 0,-3 0 0,4 0 0,10 0 0,-8 0 0,8 0 0,-10 0 0,1 0 0,5 0 0,-4 0 0,4 0 0,-5 4 0,-1-3 0,1 3 0,-5 0 0,3-3 0,-3 3 0,0-4 0,3 0 0,-8 0 0,9 0 0,-9 0 0,8 0 0,-3 0 0,4 0 0,-4 0 0,4 0 0,-1 0 0,3 0 0,-3 0 0,-4 0 0,-5 0 0,0 0 0,-1 0 0,1 0 0,5 0 0,-4 0 0,4 0 0,-6 0 0,6 0 0,-4 0 0,8 5 0,-7-4 0,7 7 0,-8-7 0,8 4 0,-8-1 0,9-3 0,-4 3 0,-1 0 0,5-3 0,-4 2 0,-1 1 0,5-3 0,-9 3 0,8 1 0,-8-4 0,4 3 0,-1-4 0,-2 0 0,2 0 0,1 0 0,-4 0 0,8 0 0,-8 0 0,9 0 0,-9 0 0,3 0 0,-4 0 0,0 0 0,0 0 0,0 0 0,0 0 0,-1 0 0,6 0 0,-4 0 0,4 0 0,-6 0 0,1 0 0,5 0 0,-4 0 0,8 0 0,-8 0 0,9 0 0,-4 4 0,3-2 0,6 2 0,-4-4 0,10 0 0,-3 0 0,5 0 0,-5 0 0,3 0 0,-9 4 0,10-3 0,-10 8 0,4-8 0,-5 3 0,-1-4 0,1 0 0,-1 0 0,1 0 0,0 0 0,-1 0 0,1 0 0,-1 0 0,1 0 0,-6 0 0,5 0 0,-4 0 0,4 0 0,1 0 0,-1 0 0,1 0 0,-5 0 0,3 0 0,-3 0 0,8-4 0,-7 3 0,6-3 0,-7-1 0,0 4 0,3-3 0,-8 0 0,9 3 0,-5-3 0,6 4 0,0 0 0,-1 0 0,1 0 0,-1 0 0,1 0 0,0 0 0,-1 0 0,6 0 0,-4 0 0,10 0 0,-5 0 0,7 0 0,-7 0 0,5 0 0,-10 0 0,10 0 0,-10 0 0,4 0 0,-2 0 0,-2 0 0,-2 0 0,-1 0 0,-3 0 0,4 0 0,1 0 0,-1 0 0,1 0 0,0 0 0,-1 0 0,6 0 0,-4-5 0,4 4 0,-5-8 0,5 3 0,-4 1 0,4-4 0,0 8 0,-4-8 0,10 8 0,-10-4 0,10 1 0,-10 2 0,9-2 0,-3 4 0,5 0 0,0 0 0,7 0 0,-5 0 0,4 0 0,-6 0 0,1 0 0,-1 0 0,3 4 0,-8-3 0,2 3 0,-10-4 0,-4 0 0,4 0 0,-9 0 0,8 0 0,-8 0 0,4 0 0,-1 0 0,-3 0 0,4 0 0,-5 0 0,4 0 0,-3 0 0,4 0 0,0 0 0,-4 0 0,8 0 0,-8 0 0,8 0 0,-7 0 0,7 0 0,-8 0 0,4 0 0,-1 0 0,2 0 0,8 0 0,-2 0 0,-2 0 0,-1 0 0,-3 0 0,4 0 0,7 0 0,-5 0 0,4 0 0,0 0 0,-6 0 0,12 0 0,-6 0 0,7 0 0,0-5 0,0 4 0,7-4 0,-5 1 0,11 2 0,-12-2 0,6 4 0,-7 0 0,0 0 0,-5 0 0,-2 0 0,-5 0 0,-1 0 0,-4 0 0,-1 0 0,-5 0 0,-1 0 0,1 0 0,5 0 0,-4 0 0,8 0 0,-3 0 0,0 0 0,3 0 0,-3 0 0,0 0 0,3 0 0,-8 0 0,4 0 0,-1 0 0,-3 0 0,4 0 0,-5 0 0,0 0 0,4 0 0,-3 0 0,9 0 0,-5 0 0,6 0 0,0 0 0,-1 0 0,1 0 0,14 0 0,-6 0 0,13 0 0,-14 0 0,4 0 0,-5 0 0,1 0 0,-2 0 0,0 0 0,-4 0 0,-1 0 0,-1 0 0,-9 0 0,3 0 0,-4 0 0,0 0 0,0 0 0,0 0 0,0 0 0,-1 0 0,10 0 0,-2 0 0,3 0 0,-1 0 0,-3 0 0,0 0 0,3 0 0,-8 0 0,8 0 0,-8 0 0,4 0 0,-5 0 0,0 0 0,-1 0 0,1 0 0,0 0 0,0 0 0,0 0 0,0 0 0,0 0 0,-1 0 0,1 0 0,0 0 0,5 0 0,-4 0 0,3 0 0,-4 0 0,0 0 0,0 0 0,0 0 0,-1 0 0,1 0 0,0 0 0,0 0 0,4 0 0,-3 0 0,2 0 0,-3 0 0,0 0 0,0 0 0,0 0 0,0 0 0,-1 0 0,1 0 0,0 0 0,0 0 0,-1 0 0,1 0 0,-1 0 0,0 0 0,1 0 0,0 4 0,0-4 0,-1 4 0,1-4 0,0 0 0,5 0 0,-4 0 0,3 0 0,-4 0 0,0 0 0,0 4 0,0-3 0,0 3 0,-1 0 0,1 1 0,0 4 0,0 0 0,0 0 0,0 0 0,0 4 0,5 2 0,-8-4 0,3-2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9:4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1972 24575,'13'9'0,"4"-1"0,-3 2 0,6 0 0,-1-5 0,1-1 0,-1-4 0,-4 0 0,4 0 0,-5 0 0,1 0 0,4 0 0,-9 0 0,8 0 0,-8 0 0,4 0 0,-6 0 0,1 0 0,4 0 0,-3 0 0,7 0 0,-6 0 0,7 0 0,-8 0 0,8 0 0,-8 0 0,9 0 0,-9 0 0,8 0 0,-3 0 0,0 0 0,3 0 0,-3-4 0,4 3 0,-4-4 0,3 5 0,-3 0 0,0 0 0,-1 0 0,-6-4 0,6 3 0,-4-3 0,4 0 0,-6 3 0,1-3 0,5 0 0,-4-1 0,8 0 0,-8-3 0,9 2 0,-5 1 0,1-3 0,-1 3 0,-5-4 0,0 4 0,-1-3 0,1 7 0,0-3 0,0 4 0,-4-4 0,3 3 0,-4-2 0,5 3 0,-1 0 0,1 0 0,0 0 0,0 0 0,-1 0 0,1 0 0,0 0 0,-4-8 0,-2 3 0,-3-18 0,0 1 0,0-17 0,0-1 0,0-7 0,0 0 0,0-7 0,-5 5 0,4-5 0,-5 7 0,1 0 0,4 6 0,-4-4 0,5 11 0,0-11 0,0 11 0,-6-11 0,5 4 0,-4-6 0,5 0 0,-6-7 0,5-2 0,-5 0 0,0-14 0,5 12 0,-5-21 0,-1-4 0,5 14 0,-4-18 0,6 29 0,0-22 0,0 22 0,0-4 0,0 21 0,-5-6 0,4 23 0,-4-4 0,5 19 0,0 0 0,-4 4 0,4-3 0,-4 3 0,4 4 0,0 5 0,0 30 0,0-20 0,0 14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9:4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24575,'8'0'0,"5"0"0,1 0 0,1 0 0,-2 0 0,-5 0 0,0 0 0,1 0 0,-1 0 0,1 0 0,0 0 0,0 0 0,-1 0 0,4 0 0,-3 0 0,8 0 0,-7 0 0,8 0 0,-8 0 0,4 0 0,-5 0 0,0 0 0,-1 0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59:59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24575,'0'13'0,"0"3"0,0-6 0,0 4 0,0-5 0,0 0 0,0-1 0,0 1 0,0-1 0,0 1 0,0 4 0,0 1 0,0 6 0,0-5 0,0 3 0,0-8 0,0 9 0,0 1 0,0-4 0,0 8 0,0-14 0,0 4 0,0-5 0,0 0 0,0-1 0,0 1 0,0-1 0,0 1 0,0 0 0,0-1 0,4 1 0,-3 0 0,3 0 0,-4 4 0,0 2 0,4 5 0,-3-1 0,4 1 0,-1 4 0,-3-4 0,3 4 0,-4-5 0,0-4 0,0 3 0,4-8 0,-3 9 0,3-9 0,-4 8 0,5-3 0,-4 0 0,3 3 0,-4-8 0,4 9 0,-3-5 0,4 6 0,-5-5 0,4 3 0,-3-8 0,4 9 0,-5-5 0,0 1 0,0-1 0,4-1 0,-3-3 0,3 4 0,-4-5 0,0 0 0,0 0 0,0-1 0,0 1 0,4 0 0,-3 0 0,3-1 0,-4 1 0,0 0 0,0 0 0,0 0 0,0-1 0,0 1 0,0 0 0,0 0 0,4-5 0,-3 4 0,2-4 0,1 5 0,-3-1 0,3 1 0,0-1 0,-3 1 0,2-1 0,1 0 0,1 0 0,-1 1 0,4 0 0,-3-1 0,0 1 0,2 0 0,-6 0 0,7 0 0,-3-1 0,0 1 0,-1 0 0,0-4 0,-3 3 0,3-4 0,-1 1 0,2-1 0,3-4 0,0 0 0,1 0 0,-1 0 0,1 0 0,0-4 0,0 3 0,-1-3 0,1 4 0,0 0 0,0 0 0,0 0 0,0-4 0,-1-1 0,1 0 0,-1 2 0,-3-1 0,3 3 0,-3-3 0,-1 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6:0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24575,'0'8'0,"0"1"0,0-1 0,0 1 0,0-1 0,0 1 0,0-1 0,0 0 0,0 1 0,0 0 0,0-1 0,0 1 0,0 0 0,0-1 0,0 1 0,0-1 0,0 1 0,0-1 0,0 0 0,0 1 0,0 5 0,0-4 0,0 4 0,0-6 0,0 1 0,0 0 0,0 0 0,0 0 0,0 0 0,0-1 0,0-3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00:00:18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24575,'34'0'0,"3"0"0,9 0 0,15 0 0,-10 0 0,3 0 0,-21 0 0,-2 0 0,-10 0 0,10 0 0,-10 0 0,-1 0 0,-2 0 0,-3 0 0,5 0 0,-1 0 0,1 0 0,-5 0 0,3 0 0,2 0 0,1 0 0,0 0 0,3 0 0,-8 0 0,9 0 0,-5 0 0,-1 0 0,1 0 0,8 0 0,-11 0 0,10 0 0,-12 0 0,4 0 0,-4 0 0,4 0 0,-5 0 0,1 0 0,3 0 0,-3 0 0,5 0 0,-6 0 0,5 0 0,-4 0 0,4 0 0,-4 0 0,3 0 0,-3 0 0,5 0 0,-1 0 0,1 0 0,5 0 0,-4 0 0,4 5 0,0-4 0,-4 3 0,10-4 0,-11 5 0,11-4 0,-10 3 0,4-4 0,0 5 0,-4-4 0,19 4 0,-11-5 0,6 0 0,-4 0 0,-10 0 0,10 0 0,-11 4 0,6-3 0,-1 3 0,-4 1 0,4-4 0,-5 3 0,-1-4 0,1 0 0,-1 0 0,-4 0 0,9 0 0,-8 0 0,9 0 0,-5 0 0,-1 5 0,7-4 0,0 3 0,1-4 0,3 0 0,-9 0 0,10 0 0,-4 0 0,-1 0 0,5 0 0,4 0 0,-6 0 0,5 0 0,-15 0 0,1 0 0,-1 0 0,7 0 0,-6 0 0,6 0 0,-1 0 0,1 0 0,7 0 0,-1 0 0,0 0 0,-6 0 0,5 0 0,-4 0 0,5 0 0,-5 0 0,3 5 0,-3-4 0,0 4 0,3-5 0,-3 0 0,14 0 0,-7 0 0,13 0 0,-13 0 0,5 0 0,-1 0 0,-4 0 0,11 0 0,-11 0 0,11 0 0,-5 0 0,7 0 0,0 0 0,0 0 0,-1 0 0,-5 0 0,4 0 0,-5 0 0,7 0 0,-7 0 0,5 0 0,-11 0 0,5 0 0,-1 0 0,11 0 0,-7 0 0,11 0 0,-19 0 0,4 0 0,1 0 0,-5 0 0,4 4 0,1-2 0,-5 7 0,11-8 0,-11 9 0,11-9 0,-11 9 0,11-4 0,-11 0 0,11-1 0,-11-5 0,4 5 0,1-4 0,-5 4 0,4-5 0,-5 0 0,-1 0 0,0 0 0,0 0 0,-5 0 0,4 0 0,-5 0 0,6 0 0,0 0 0,-5 0 0,25 0 0,-21 0 0,22 0 0,-14 0 0,-5 0 0,11 0 0,-11 0 0,11 0 0,-5 0 0,7 0 0,0 5 0,-7 1 0,4 6 0,-3-6 0,-1 4 0,5-9 0,-11 8 0,4-8 0,-6 9 0,-5-9 0,4 4 0,-5-5 0,6 0 0,-5 0 0,4 0 0,-5 0 0,6 0 0,0 0 0,21 0 0,-9 0 0,17 0 0,-14 0 0,-1 0 0,-5 0 0,4 0 0,-5 0 0,7 0 0,0 0 0,-7 0 0,5 0 0,-11-5 0,11 4 0,-11-9 0,11 4 0,-11-5 0,11 4 0,-11-2 0,11 2 0,-11-4 0,11 0 0,-5-1 0,7-5 0,0 4 0,-1-4 0,1 11 0,0-5 0,14 5 0,-10-1 0,3-3 0,-9 9 0,-11-4 0,5 5 0,-7 0 0,0 0 0,7 0 0,-5 0 0,4 0 0,-6 0 0,1 0 0,-1 0 0,0 5 0,7 1 0,-6 5 0,12-5 0,-11 4 0,11-9 0,-4 4 0,-1 0 0,5-4 0,-5 3 0,1-4 0,4 0 0,10 0 0,-12 0 0,17 0 0,-26 0 0,11 0 0,-11 0 0,11 0 0,-11 0 0,4 0 0,1 0 0,-5 0 0,11 0 0,-11 0 0,4 0 0,1 0 0,-5 0 0,11 0 0,-11 0 0,5 0 0,-7 0 0,0 0 0,0 0 0,-6 0 0,0 0 0,-7 0 0,1 0 0,-1 0 0,1 0 0,8 0 0,-6 0 0,12 0 0,-13 0 0,4 0 0,-6 0 0,1 0 0,5 0 0,-4 0 0,10 0 0,-10 0 0,4 0 0,-6 0 0,6 0 0,-4 0 0,5 0 0,-7 0 0,1 0 0,-1 0 0,1 0 0,0 0 0,-1 0 0,1 0 0,-1 0 0,1 0 0,-1 0 0,-4 0 0,-1 0 0,8 0 0,-10-3 0,15 2 0,-12-3 0,5-1 0,-1 4 0,1-8 0,5 8 0,-4-8 0,10 8 0,-10-8 0,9 8 0,-3-8 0,-1 3 0,5 1 0,-10-4 0,4 8 0,-5-4 0,-1 1 0,1 3 0,-5-4 0,3 5 0,-8 0 0,4 0 0,-1 0 0,-3 0 0,4 0 0,-1 0 0,1 0 0,1 0 0,3 0 0,-4 0 0,6 0 0,-5 0 0,3 0 0,-8 0 0,4 0 0,-5 0 0,-1 0 0,1 0 0,-4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6:06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24575,'23'0'0,"8"0"0,17 0 0,16 0 0,9 0 0,-16 0 0,4 0 0,11 0 0,1 0 0,-2 0 0,-1 0-478,5 0 1,-3 0 477,-19-3 0,-3-1 0,1 3 0,0 1-206,0-4 1,0 1 205,0 3 0,0 0 0,33 0 0,-24-3 0,-1-1 0,6 2 0,-11-2 0,0 1 0,12 3 0,15 0 0,-7 0 0,-10 0 0,-3 0 0,-12 0 0,5 0 934,0 0-934,2 0 432,0 0-432,6 0 0,-6 0 0,7 0 0,0 0 0,-7 0 0,6 0 0,-14 0 0,6 5 0,-7 1 0,-7 5 0,6 1 0,-13-1 0,6-5 0,-7-1 0,0-5 0,-5 0 0,4 0 0,2 0 0,1 0 0,11 0 0,-5 0 0,28 0 0,-9 0 0,18 0 0,-22 0 0,7 0 0,-6 0 0,7 0 0,0 0 0,-7 0 0,6 0 0,-14 0 0,7 0 0,-15 0 0,5 0 0,-11 0 0,5 0 0,-7 0 0,6-5 0,-4 3 0,11-3 0,-11 5 0,11 0 0,-4 0 0,5 0 0,1 0 0,0 0 0,7 0 0,-5 0 0,12 0 0,-13 0 0,14 0 0,-13 0 0,12 0 0,-13 0 0,14 0 0,-14 0 0,14-5 0,-14 3 0,13-4 0,-5 1 0,8 3 0,-8-3 0,5-1 0,-12 5 0,12-5 0,-12 1 0,12 3 0,-5-3 0,0 5 0,-2-5 0,0 4 0,-6-5 0,14 6 0,-14 0 0,7 0 0,-9-5 0,1 4 0,-7-4 0,13 5 0,-17 0 0,11 0 0,-15 0 0,-6-5 0,5 4 0,-4-3 0,5 4 0,-6 0 0,0 0 0,-7 0 0,-4 0 0,-5 0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6:15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0 24575,'-9'0'0,"-3"0"0,2 0 0,-2 0 0,3 0 0,0 0 0,-5 0 0,0 0 0,-1 9 0,-3 2 0,3 8 0,-5 1 0,1 0 0,-2 5 0,1-4 0,0 4 0,0-5 0,5-6 0,-4 5 0,5-9 0,-2 9 0,2-9 0,5 4 0,0-6 0,0 1 0,1 0 0,-1-1 0,5 0 0,-4 1 0,3 0 0,-4-1 0,0 1 0,0 0 0,0 0 0,0 0 0,4 4 0,-3-3 0,3 9 0,0-9 0,0 8 0,1-3 0,3 0 0,-3 3 0,4-3 0,0 4 0,0 1 0,0-1 0,0 7 0,0-5 0,0 4 0,0-6 0,0 1 0,0-1 0,0 1 0,0 0 0,0 5 0,0-4 0,0 4 0,0-6 0,0 1 0,0-5 0,4 3 0,1-3 0,5 0 0,-5 3 0,3-3 0,2 8 0,0-7 0,4 6 0,-5-12 0,0 9 0,-4-9 0,4 3 0,-4 1 0,4-4 0,0 4 0,0-5 0,0-1 0,0 1 0,-1 0 0,1-4 0,0 3 0,5-7 0,0 3 0,6-4 0,0 0 0,-1 0 0,6 0 0,-4 0 0,4 0 0,9 0 0,-10 0 0,9 0 0,-13 0 0,-5 0 0,3-5 0,-3 4 0,4-8 0,-4 8 0,-1-7 0,-1 7 0,-3-7 0,4 7 0,-5-7 0,5 7 0,-4-7 0,3 7 0,-4-3 0,5 0 0,-4-2 0,3-3 0,-4 0 0,0 4 0,5-3 0,-4-2 0,4-1 0,4-12 0,-6 7 0,6-8 0,-8 5 0,-1 4 0,1-10 0,-5 9 0,5-15 0,-9 10 0,4-10 0,-5 10 0,0-4 0,0-1 0,0 5 0,0-4 0,0 5 0,0 1 0,0-1 0,0 5 0,0-4 0,0 5 0,0-6 0,0 0 0,0 5 0,0 2 0,0-1 0,0 4 0,0-4 0,0 0 0,0 4 0,0-4 0,-4 5 0,3 1 0,-7-1 0,7 0 0,-3 0 0,0 0 0,3 0 0,-3 0 0,4 0 0,0 0 0,0 0 0,0-4 0,0 3 0,-4-4 0,3 5 0,-3 0 0,4 0 0,-4 0 0,-1 4 0,0-3 0,-2 7 0,2-7 0,-4 7 0,0-3 0,0 0 0,0 3 0,0-3 0,1 4 0,-1 0 0,4-4 0,2-1 0,-1 0 0,3-3 0,-7 7 0,3-7 0,-4 7 0,0-6 0,0 2 0,0 0 0,0-3 0,0 7 0,0-3 0,4 0 0,-3 3 0,3-3 0,-4 4 0,0 0 0,1 0 0,-1 0 0,1-4 0,3-1 0,1-6 0,-3 2 0,5-3 0,-6 3 0,4 0 0,3 0 0,-7 5 0,7-4 0,-7 7 0,8-3 0,-4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6:1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 1 24575,'-19'0'0,"3"0"0,-15 0 0,5 0 0,-1 0 0,2 0 0,5 0 0,5 0 0,-4 0 0,4 0 0,0 0 0,-3 0 0,8 0 0,-4 0 0,0 0 0,4 0 0,-8 0 0,7 0 0,-7 4 0,8-3 0,-9 8 0,9-8 0,-8 8 0,7-4 0,-7 0 0,3 3 0,0-3 0,-4 1 0,9 1 0,-3-2 0,4 4 0,-5 0 0,4 0 0,-4 0 0,6 0 0,-1 0 0,4-1 0,1 1 0,4 0 0,0 0 0,0 0 0,0 0 0,0 4 0,0-3 0,0 9 0,0-5 0,0 1 0,4 4 0,1-9 0,9 8 0,1-8 0,5 5 0,-1-6 0,1 1 0,-1 0 0,1 0 0,-5-5 0,3 0 0,-3-5 0,8 0 0,-2 0 0,-2 0 0,-6 0 0,1 0 0,-4 0 0,8 0 0,-8 0 0,4 0 0,0 0 0,-4 0 0,8 0 0,-8-4 0,8 3 0,-8-7 0,9 2 0,-9-3 0,3 0 0,-4 0 0,0-5 0,0 4 0,-3-4 0,2 5 0,-4 0 0,1-5 0,3 4 0,-7-8 0,7 7 0,-3-2 0,0 4 0,3 0 0,-3 0 0,0 0 0,3 4 0,-7-3 0,6 3 0,-2-4 0,0 1 0,-1-1 0,-4 1 0,0-1 0,0 1 0,0-1 0,0 0 0,0 0 0,3 5 0,-2 3 0,3 11 0,-4 10 0,4 6 0,3 13 0,3-5 0,-3 11 0,3-5 0,-4 7 0,1-6 0,2-8 0,-8-3 0,4-3 0,-1 0 0,-3-2 0,4-6 0,-5-4 0,0 3 0,0-7 0,3 2 0,-2-4 0,3 0 0,-4 0 0,0 0 0,0-1 0,4 1 0,-3 0 0,3 0 0,-4 0 0,0 0 0,0-1 0,4 1 0,-3 0 0,3 5 0,0-4 0,-3 8 0,7-8 0,-3 9 0,0-9 0,0 8 0,-1-8 0,-4 4 0,4-5 0,-4-1 0,0 1 0,0 0 0,0 0 0,0 0 0,0 0 0,0 0 0,0-1 0,0 1 0,0 0 0,0 5 0,0 6 0,0 10 0,0-3 0,0 1 0,0-8 0,0-5 0,0-2 0,0-4 0,0 0 0,0-8 0,0-7 0,4-3 0,-3-10 0,3 13 0,-4-3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6:11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6:1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38 24575,'3'8'0,"-2"1"0,7 0 0,-3-1 0,0 1 0,2-5 0,-2 0 0,3-4 0,0 0 0,1 0 0,-1 0 0,1 0 0,-5-3 0,0-2 0,-4-4 0,0-4 0,0 3 0,0-4 0,0 6 0,0-1 0,-4 4 0,0 1 0,-1 1 0,-2 2 0,3-3 0,-5 4 0,1 0 0,-1 0 0,1 0 0,-1 0 0,0 0 0,0 0 0,1 0 0,-1 0 0,1 0 0,3 3 0,1 2 0,8-1 0,0 0 0,1 0 0,2-4 0,-6 8 0,7-7 0,-4 2 0,4-3 0,0 0 0,-3 4 0,-2 0 0,-3 5 0,0-5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2:4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24575,'38'0'0,"-17"0"0,24 0 0,-25 0 0,-1 0 0,1 0 0,5 0 0,-4 0 0,4 0 0,-5 0 0,-1 0 0,1 0 0,-1 0 0,7 0 0,-10 0 0,8 0 0,-9 0 0,4 0 0,1 0 0,-5 0 0,3 0 0,-3 0 0,4 0 0,1 0 0,-5 0 0,3 0 0,-3 5 0,4-4 0,1 3 0,-5-4 0,3 0 0,-8 0 0,8 4 0,-8-3 0,4 4 0,0-1 0,-4-3 0,8 4 0,-8-1 0,4-3 0,-5 2 0,-1 1 0,1-3 0,0 7 0,0-7 0,0 3 0,0 0 0,-1 1 0,1 0 0,-5 2 0,4-2 0,-7 4 0,2-1 0,-3 1 0,5 5 0,-4 0 0,3 6 0,0 0 0,-2 5 0,2 1 0,-4 13 0,0-5 0,5 11 0,-4-11 0,5 11 0,-6-5 0,0 0 0,0-1 0,0-7 0,0 0 0,0-5 0,0 4 0,0-5 0,4 6 0,-2-5 0,2 4 0,-4-10 0,0 4 0,0-6 0,0 1 0,0 5 0,5-4 0,-4 10 0,3-10 0,-4 4 0,5 0 0,-4 2 0,8-1 0,-8-1 0,3-5 0,1 5 0,-4-9 0,4 8 0,-5-14 0,0 4 0,0 0 0,0-4 0,0 3 0,0-4 0,0 0 0,4 0 0,-3 4 0,3 2 0,-4 5 0,4-1 0,-3 1 0,8-1 0,-8 1 0,4-5 0,-1 3 0,-3-8 0,3 9 0,-4-9 0,5 8 0,-4-8 0,3 4 0,-4-2 0,0-2 0,0 3 0,0 1 0,0-4 0,0 3 0,0-4 0,0 0 0,0 0 0,0-1 0,0 1 0,-7-4 0,-4-2 0,-7-3 0,-2 0 0,-5 0 0,-2 0 0,-5-5 0,0-1 0,-1-5 0,1 5 0,-7-4 0,5 9 0,-11-9 0,11 8 0,-11-3 0,4 0 0,1 3 0,1-3 0,7 5 0,5 0 0,-4 0 0,10 0 0,-4 0 0,5 0 0,0 0 0,1 0 0,-1 0 0,0 0 0,1 0 0,-7 0 0,5 0 0,-10 0 0,5 0 0,-7 0 0,6 0 0,-3 0 0,3 0 0,0 5 0,-4-4 0,10 3 0,-4-4 0,10 4 0,-4-3 0,9 3 0,-3-4 0,4 0 0,4 4 0,2-4 0,3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23:32:53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1 24575,'13'0'0,"-3"0"0,19 0 0,-4 0 0,2 0 0,0 0 0,-2 0 0,3 0 0,-1 0 0,3 0 0,-5 0 0,-5 0 0,-1 0 0,-4 0 0,4 0 0,-5 4 0,6-3 0,0 4 0,-1-1 0,1-3 0,-1 3 0,1-4 0,-1 5 0,1-4 0,0 3 0,-1-4 0,-4 0 0,3 0 0,-3 0 0,0 0 0,-1 0 0,-1 0 0,-3 0 0,4 4 0,-1-3 0,-2 3 0,7 0 0,-8 1 0,4 1 0,-1 2 0,-3-3 0,9 5 0,-9-1 0,8 0 0,-8 5 0,4-3 0,0 7 0,-3-3 0,2 0 0,1 2 0,-5-7 0,4 3 0,-4-4 0,0-1 0,-4 1 0,-1-1 0,-4 1 0,0 4 0,0 1 0,0 12 0,0 0 0,0 1 0,0 4 0,0 2 0,0 0 0,0 6 0,0-7 0,0 0 0,0 7 0,0-5 0,0 5 0,0-1 0,0-4 0,0 5 0,0-7 0,-5 0 0,4 0 0,-8-5 0,3 4 0,-4-10 0,-1 4 0,2-10 0,3 3 0,-2-8 0,3 4 0,0-5 0,1-1 0,0 6 0,3-4 0,-4 4 0,5-1 0,0 2 0,0 5 0,0-1 0,0 9 0,0 0 0,0 1 0,0 2 0,0-4 0,0-1 0,0 5 0,0-4 0,0 5 0,0-6 0,0 5 0,0-4 0,0 5 0,0-5 0,0-2 0,0 0 0,0-4 0,0 4 0,0-5 0,4-6 0,-3 5 0,3-9 0,-4 8 0,0-8 0,4 4 0,-3-5 0,3-1 0,-4 1 0,0 0 0,0-1 0,0 1 0,0-1 0,0 0 0,0 1 0,0 0 0,0 0 0,0 0 0,0 0 0,0 0 0,0-1 0,0 1 0,0 0 0,0 0 0,-4-4 0,-1-1 0,-3-4 0,-1 0 0,-5 0 0,4-4 0,-4-1 0,0-9 0,4 4 0,-8-4 0,7 5 0,-7-1 0,8 5 0,-9-4 0,9 8 0,-9-4 0,9 5 0,-3 0 0,-1 0 0,4 0 0,-9 0 0,9 0 0,-8 0 0,3 0 0,-5 0 0,0 0 0,-5 0 0,-2 0 0,-5 0 0,0 0 0,-7 0 0,5 0 0,-5 0 0,0 0 0,6 0 0,-6 0 0,6 0 0,1 5 0,5 1 0,-4 0 0,10 2 0,-10-7 0,10 8 0,-4-4 0,0 6 0,4-1 0,-5 0 0,1 0 0,-2 0 0,1-4 0,-5 4 0,10-5 0,-5 1 0,1-1 0,9-5 0,-17 0 0,16 0 0,-7 0 0,5 0 0,-1 0 0,-1 0 0,-10 0 0,4 0 0,-5 0 0,-1 0 0,7 0 0,-5 0 0,10 0 0,0 0 0,7 0 0,9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3BFC1-085B-AA4E-8597-EE094B21938D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1C64-0E41-F44C-A538-01BB475F5B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70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35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72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8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453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84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419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09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697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793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95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01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Snacka om Jonas kritik av Victoriafonden!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960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334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544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25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71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21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Funkisrörelsen och staten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22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Funkisrörelsen och staten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19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25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Er kunskap utifrån era medlemmar… Vad ser ni här? Vad blir detta för arbetsmiljö?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63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1C64-0E41-F44C-A538-01BB475F5BB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33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5379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55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24400" y="1843907"/>
            <a:ext cx="65405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6" y="1762125"/>
            <a:ext cx="356552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594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53300" y="1843907"/>
            <a:ext cx="39116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5" y="1762125"/>
            <a:ext cx="619124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9896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8971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664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72200" y="1843907"/>
            <a:ext cx="50927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8525" y="1762125"/>
            <a:ext cx="4854575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43146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8525" y="1749425"/>
            <a:ext cx="10366375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3351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999" y="381001"/>
            <a:ext cx="11604625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450" y="1112256"/>
            <a:ext cx="3207776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7072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1882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8376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87469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4001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000"/>
            <a:ext cx="12310364" cy="69839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256555"/>
            <a:ext cx="10458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</p:txBody>
      </p:sp>
      <p:cxnSp>
        <p:nvCxnSpPr>
          <p:cNvPr id="8" name="Rak 7"/>
          <p:cNvCxnSpPr/>
          <p:nvPr/>
        </p:nvCxnSpPr>
        <p:spPr bwMode="auto">
          <a:xfrm>
            <a:off x="898525" y="1499383"/>
            <a:ext cx="103663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611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ndUniversity_C2line RGB 150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69112" y="55415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3" r:id="rId11"/>
    <p:sldLayoutId id="2147483654" r:id="rId12"/>
    <p:sldLayoutId id="2147483656" r:id="rId13"/>
    <p:sldLayoutId id="2147483655" r:id="rId14"/>
    <p:sldLayoutId id="2147483660" r:id="rId15"/>
    <p:sldLayoutId id="2147483657" r:id="rId16"/>
    <p:sldLayoutId id="2147483658" r:id="rId17"/>
    <p:sldLayoutId id="214748365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230400" indent="-2304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200" kern="1200" baseline="0">
          <a:solidFill>
            <a:schemeClr val="tx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6114"/>
        </a:buClr>
        <a:buFont typeface="Lucida Grande"/>
        <a:buChar char="»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customXml" Target="../ink/ink18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customXml" Target="../ink/ink9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6.xml"/><Relationship Id="rId3" Type="http://schemas.openxmlformats.org/officeDocument/2006/relationships/image" Target="../media/image23.png"/><Relationship Id="rId7" Type="http://schemas.openxmlformats.org/officeDocument/2006/relationships/customXml" Target="../ink/ink1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14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383598" y="1562939"/>
            <a:ext cx="7490902" cy="1231811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dirty="0"/>
              <a:t>Avslagsmaskinen och sjukförsäkringens framtid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383598" y="2910144"/>
            <a:ext cx="7490902" cy="212213"/>
          </a:xfrm>
        </p:spPr>
        <p:txBody>
          <a:bodyPr/>
          <a:lstStyle/>
          <a:p>
            <a:r>
              <a:rPr lang="sv-SE" dirty="0"/>
              <a:t>Niklas </a:t>
            </a:r>
            <a:r>
              <a:rPr lang="sv-SE" dirty="0" err="1"/>
              <a:t>Altermark</a:t>
            </a:r>
            <a:r>
              <a:rPr lang="sv-SE" i="1" dirty="0"/>
              <a:t>, </a:t>
            </a:r>
            <a:r>
              <a:rPr lang="sv-SE" dirty="0"/>
              <a:t>docent i statsvetenskap. </a:t>
            </a:r>
          </a:p>
          <a:p>
            <a:r>
              <a:rPr lang="sv-SE" dirty="0"/>
              <a:t>Statsvetenskapliga institutionen, Lunds Universitet </a:t>
            </a:r>
            <a:endParaRPr lang="sv-SE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833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Hur gick det här till? Försäkringskassan och lagen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913510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Ambitionen att öka likabedömningen och strama upp tillämpningen leder till en ny rättstillämpning.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Tre exempel: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”Normalt förekommande arbete” 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Enligt lag ”vanliga arbete” som är ”ringa eller inte alls anpassade” 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Negativt definierade i avslagsbeslut 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Aldrig specificerade</a:t>
            </a:r>
          </a:p>
          <a:p>
            <a:pPr lvl="2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”Undersökningsfynd och observationer” 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Rättsligt ställningstagande från 2014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Finns ej i gällande lagstiftning – men får stor påverkan på hur denna fungerar  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Krav på läkarintyget </a:t>
            </a:r>
          </a:p>
          <a:p>
            <a:pPr marL="914400" lvl="2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Utredningsskyldighet och bevisbörda </a:t>
            </a:r>
          </a:p>
          <a:p>
            <a:pPr lvl="3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Myndighetens tolkning vs. FL och SFB</a:t>
            </a:r>
          </a:p>
        </p:txBody>
      </p:sp>
    </p:spTree>
    <p:extLst>
      <p:ext uri="{BB962C8B-B14F-4D97-AF65-F5344CB8AC3E}">
        <p14:creationId xmlns:p14="http://schemas.microsoft.com/office/powerpoint/2010/main" val="184941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Avslagsexempel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913510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EB876-7B2E-824C-B15A-E81F9EAE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08" y="1595734"/>
            <a:ext cx="5060409" cy="5243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B922C-B514-5040-B9C9-31855E19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14" y="2053335"/>
            <a:ext cx="5577853" cy="2000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C18DDD-5BFA-C14C-9A64-F287295884D3}"/>
                  </a:ext>
                </a:extLst>
              </p14:cNvPr>
              <p14:cNvContentPartPr/>
              <p14:nvPr/>
            </p14:nvContentPartPr>
            <p14:xfrm>
              <a:off x="10926243" y="2719518"/>
              <a:ext cx="328320" cy="72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C18DDD-5BFA-C14C-9A64-F287295884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7243" y="2710878"/>
                <a:ext cx="3459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E1F86F-012C-8946-9672-DBD4F314B879}"/>
                  </a:ext>
                </a:extLst>
              </p14:cNvPr>
              <p14:cNvContentPartPr/>
              <p14:nvPr/>
            </p14:nvContentPartPr>
            <p14:xfrm>
              <a:off x="11125323" y="2724558"/>
              <a:ext cx="92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E1F86F-012C-8946-9672-DBD4F314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16683" y="2715558"/>
                <a:ext cx="11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227B1C-8EE6-E44E-A0DA-9301F481BC1F}"/>
                  </a:ext>
                </a:extLst>
              </p14:cNvPr>
              <p14:cNvContentPartPr/>
              <p14:nvPr/>
            </p14:nvContentPartPr>
            <p14:xfrm>
              <a:off x="831483" y="1888998"/>
              <a:ext cx="127080" cy="45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227B1C-8EE6-E44E-A0DA-9301F481BC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843" y="1880358"/>
                <a:ext cx="1447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CBB29D-1D78-2441-98AD-EA9BD2626DD6}"/>
                  </a:ext>
                </a:extLst>
              </p14:cNvPr>
              <p14:cNvContentPartPr/>
              <p14:nvPr/>
            </p14:nvContentPartPr>
            <p14:xfrm>
              <a:off x="886923" y="6418878"/>
              <a:ext cx="3830760" cy="7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CBB29D-1D78-2441-98AD-EA9BD2626D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7923" y="6409878"/>
                <a:ext cx="384840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35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Hur det här gick till? Rättssäkerheten ökar!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952" y="925866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Försäkringskassan använder sig av förklaringen att avslagen ökar för att man har blivit bättre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Implikation: fram tills 2015 gjorde man systematiskt fel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Men samtidigt som regeringen vill att man ska sänka sjuktalet så börjar men göra så som det är tänkt – och då blir det fler avslag </a:t>
            </a: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Här lanserar myndigheten i förbifarten en egen definition av ”rättssäkerhet”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Lika fall bedöms lika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Samtidigt ignorerar man det som kallas för ”materiell” rättssäkerhet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Den formella rättssäkerheten ökar, men på bekostnad av legalitetsprincipen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Försäkringskassan bild av ökar kvalitet i utredningarna stämmer inte med forskningen, inte med de utredningar som har gjorts och inte med vittnesmål från läkarkåren </a:t>
            </a:r>
          </a:p>
        </p:txBody>
      </p:sp>
    </p:spTree>
    <p:extLst>
      <p:ext uri="{BB962C8B-B14F-4D97-AF65-F5344CB8AC3E}">
        <p14:creationId xmlns:p14="http://schemas.microsoft.com/office/powerpoint/2010/main" val="214446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Den nya försvarslinjen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952" y="925866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79BD3-556A-5449-8914-A8FC652A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25" y="1624944"/>
            <a:ext cx="5808386" cy="47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7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Tre faktorer och en tidsanda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952" y="925866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 har alltså tre faktorer som samverkar och förklarar dagens sjukförsäkring</a:t>
            </a:r>
          </a:p>
          <a:p>
            <a:pPr lvl="2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Regelverket (rehabiliteringskedjan) </a:t>
            </a:r>
          </a:p>
          <a:p>
            <a:pPr lvl="2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Regeringens styrning </a:t>
            </a:r>
          </a:p>
          <a:p>
            <a:pPr lvl="2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Försäkringskassans svar på denna styrning </a:t>
            </a: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Detta är inbäddat i arbetslinjen som överideologi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Rätt till ersättning motsvaras av plikt att arbeta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Välfärdsstaten ska inte primärt ge trygghet, utan se till att folk arbetar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stor misstro mot människors – i synnerhet utsatta människors – arbetsvilja.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Arbetslinjens historia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Återkommande oro för arbetsovilja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Plikten att arbeta är central för välfärdsbyggarna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Historisk sammankoppling mellan fattigdom och moral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Skötsamhetsideal för arbetarklassen </a:t>
            </a:r>
          </a:p>
        </p:txBody>
      </p:sp>
    </p:spTree>
    <p:extLst>
      <p:ext uri="{BB962C8B-B14F-4D97-AF65-F5344CB8AC3E}">
        <p14:creationId xmlns:p14="http://schemas.microsoft.com/office/powerpoint/2010/main" val="339852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Sjukförsäkringen som levd erfarenhet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256555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har jag gått till väga?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30 intervjuer med utförsäkrade och kroniskt sjuka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Sammanställning av 400 patientberättelser sammanställda av patientaktionen #116omdagen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”Nätetnografi” och kontakter med patientföreningar 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Varför?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Avhumaniserad sjukförsäkringspolitik: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debatt som saknar människor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Som handlar om kostnader, kurvor, kolumner och procenttal </a:t>
            </a:r>
          </a:p>
          <a:p>
            <a:pPr marL="0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Centralt att lyfta fram de levda erfarenheterna av sjukförsäkringens förändringar!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Resultat? </a:t>
            </a:r>
          </a:p>
          <a:p>
            <a:pPr lvl="2"/>
            <a:r>
              <a:rPr lang="sv-SE" sz="1600" dirty="0"/>
              <a:t>Fattigdom </a:t>
            </a:r>
          </a:p>
          <a:p>
            <a:pPr lvl="2"/>
            <a:r>
              <a:rPr lang="sv-SE" sz="1800" dirty="0"/>
              <a:t>Psykiskt lidande och sjukdom </a:t>
            </a:r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55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Sjukförsäkringen skapar fattigdom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394526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Sjukförsäkringspolitiken idag bygger på en föreställning om att det behövs ”incitament att arbeta”. Hur tar sig de här incitamenten konkreta uttryck?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Sjuka människor som klarar av att arbeta betalar ett högt pris – de försummar annat i livet, de får gå ner i arbetstid, de återkommer ofta till sjukförsäkringen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Sjuka människor som inte kan arbeta blir fattiga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Privatekonomiska lösningar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Andra välfärdssystem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Många förlorar sin SGI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Ekonomiskt bistånd och försörjningsstöd </a:t>
            </a:r>
            <a:endParaRPr lang="sv-SE" sz="1800" dirty="0"/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40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Sjukförsäkringen skapar psykiskt lidande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256555"/>
            <a:ext cx="10458450" cy="451818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 är vanligt att man blir mer sjuk av kontakterna med Försäkringskassan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Man är för sjuk för att arbeta men förutsätts kunna arbeta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Instängdhet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Avsaknad av framtidstro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Upplevelser av att vara kränkt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Tankar på att avsluta sitt liv förekommer och är oroväckande vanliga bland de som är kroniskt sjuka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FörsäkringsKafkan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Maktlöshet…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…och brist på förståelse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…leder till surrealism </a:t>
            </a:r>
          </a:p>
          <a:p>
            <a:pPr lvl="2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56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Vad hände sen?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1173892"/>
            <a:ext cx="10458450" cy="2748232"/>
          </a:xfrm>
        </p:spPr>
        <p:txBody>
          <a:bodyPr/>
          <a:lstStyle/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Omfattande kritik under det senaste halvåret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Forskare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Utredningar och tillsynsmyndigheter </a:t>
            </a:r>
          </a:p>
          <a:p>
            <a:pPr marL="914400" lvl="2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Försäkringskassans (icke-)svar…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På min bok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På debattartikel på DN-debatt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Samtidigt…  </a:t>
            </a:r>
          </a:p>
          <a:p>
            <a:pPr lvl="2"/>
            <a:r>
              <a:rPr lang="sv-SE" sz="1800" dirty="0"/>
              <a:t>Nya rättsliga ställningstaganden där FK backar </a:t>
            </a:r>
          </a:p>
          <a:p>
            <a:pPr lvl="2"/>
            <a:r>
              <a:rPr lang="sv-SE" sz="1800" dirty="0"/>
              <a:t>Myndigheten har annonserat en ”genomlysning” av hur man hanterat sjukförsäkringen – denna görs mot bakgrund av den kritik som vi har fört fram </a:t>
            </a:r>
          </a:p>
          <a:p>
            <a:pPr lvl="2"/>
            <a:r>
              <a:rPr lang="sv-SE" sz="1800" dirty="0"/>
              <a:t>Helt andra tongångar från nuvarande ministern, Ardalan Shekarabi, som signalerar förändringsvilja </a:t>
            </a:r>
          </a:p>
          <a:p>
            <a:pPr lvl="2"/>
            <a:r>
              <a:rPr lang="sv-SE" sz="1800" dirty="0"/>
              <a:t>Mobilisering bland sjuka och utförsäkrade </a:t>
            </a:r>
          </a:p>
          <a:p>
            <a:pPr marL="914400" lvl="2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63694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Sjukförsäkringen som levd erfarenhet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256555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Avhumaniserad sjukförsäkringspolitik: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debatt som saknar människor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Som handlar om kostnader, kurvor, kolumner och procenttal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Centralt att lyfta fram de levda erfarenheterna av sjukförsäkringens förändringar!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Jag fokuserar på två huvudsakliga effekter: </a:t>
            </a:r>
          </a:p>
          <a:p>
            <a:pPr lvl="2"/>
            <a:r>
              <a:rPr lang="sv-SE" sz="1800" dirty="0"/>
              <a:t>Fattigdom </a:t>
            </a:r>
          </a:p>
          <a:p>
            <a:pPr lvl="2"/>
            <a:r>
              <a:rPr lang="sv-SE" sz="1800" dirty="0"/>
              <a:t>Psykiskt lidande och sjukdom </a:t>
            </a:r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41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en-GB" sz="3300" dirty="0" err="1"/>
              <a:t>Vad</a:t>
            </a:r>
            <a:r>
              <a:rPr lang="en-GB" sz="3300" dirty="0"/>
              <a:t> </a:t>
            </a:r>
            <a:r>
              <a:rPr lang="en-GB" sz="3300" dirty="0" err="1"/>
              <a:t>vill</a:t>
            </a:r>
            <a:r>
              <a:rPr lang="en-GB" sz="3300" dirty="0"/>
              <a:t> jag </a:t>
            </a:r>
            <a:r>
              <a:rPr lang="en-GB" sz="3300" dirty="0" err="1"/>
              <a:t>prata</a:t>
            </a:r>
            <a:r>
              <a:rPr lang="en-GB" sz="3300" dirty="0"/>
              <a:t> med er om?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3190" y="1107420"/>
            <a:ext cx="10458450" cy="532226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Summera min bok Avslagsmaskinen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Hur hamnade vi här, med en sjukförsäkring som inte fungerar för väldigt många av de som har störst behov av den?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Vilka blir konsekvenserna för sjuka människor som inte får ersättning? </a:t>
            </a: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Ställ gärna frågor i chatt! Jag kommer också samla upp kommentarer vid tillfälle och köra några diskussionsfrågor!  </a:t>
            </a: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8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Sjukförsäkringen skapar fattigdom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394526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Sjukförsäkringspolitiken idag bygger på en föreställning om att det behövs ”incitament att arbeta”. Hur tar sig de här incitamenten konkreta uttryck?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Sjuka människor som klarar av att arbeta betalar ett högt pris – de försummar annat i livet, de får gå ner i arbetstid, de återkommer ofta till sjukförsäkringen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Sjuka människor som inte kan arbeta blir fattiga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Privatekonomiska lösningar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Andra välfärdssystem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Många förlorar sin SGI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Ekonomiskt bistånd och försörjningsstöd </a:t>
            </a:r>
            <a:endParaRPr lang="sv-SE" sz="1800" dirty="0"/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65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Sjukförsäkringen skapar psykiskt lidande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256555"/>
            <a:ext cx="10458450" cy="451818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 är vanligt att man blir mer sjuk av kontakterna med Försäkringskassan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Man är för sjuk för att arbeta men förutsätts kunna arbeta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Instängdhet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Avsaknad av framtidstro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Upplevelser av att vara kränkt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FörsäkringsKafkan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Maktlöshet…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…och brist på förståelse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…leder till surrealism </a:t>
            </a:r>
          </a:p>
          <a:p>
            <a:pPr lvl="2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Vilken typ av hjälp behöver era medlemmar som hamnar i de här situationerna?  </a:t>
            </a:r>
            <a:endParaRPr lang="sv-SE" dirty="0"/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80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Debatten och sjukförsäkringens framtid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157699"/>
            <a:ext cx="10458450" cy="4233980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Debatten har vänt – hegemonin är bruten!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Samtidigt en ovilja att bemöta kritik från Försäkringskassan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Lagändringar behövs – men kommer det att vara tillräckligt?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Mer generellt – vilken typ av socialförsäkringssystem vill vi ha? </a:t>
            </a:r>
          </a:p>
          <a:p>
            <a:pPr lvl="2"/>
            <a:endParaRPr lang="sv-SE" sz="1800" dirty="0"/>
          </a:p>
          <a:p>
            <a:pPr lvl="2"/>
            <a:r>
              <a:rPr lang="sv-SE" sz="1800" dirty="0"/>
              <a:t>Relationen mellan arbete och välfärd </a:t>
            </a:r>
          </a:p>
          <a:p>
            <a:pPr lvl="3"/>
            <a:r>
              <a:rPr lang="sv-SE" sz="1800" dirty="0"/>
              <a:t>Plikt och skyldighet?</a:t>
            </a:r>
          </a:p>
          <a:p>
            <a:pPr lvl="3"/>
            <a:r>
              <a:rPr lang="sv-SE" sz="1800" dirty="0"/>
              <a:t>En mänsklig rättighet?</a:t>
            </a:r>
          </a:p>
          <a:p>
            <a:pPr lvl="3"/>
            <a:r>
              <a:rPr lang="sv-SE" sz="1800" dirty="0"/>
              <a:t>Solidaritet och sårbarhet?</a:t>
            </a:r>
          </a:p>
          <a:p>
            <a:pPr lvl="2"/>
            <a:r>
              <a:rPr lang="sv-SE" sz="1800" dirty="0"/>
              <a:t> Samhällsystemen </a:t>
            </a:r>
          </a:p>
          <a:p>
            <a:pPr lvl="3"/>
            <a:r>
              <a:rPr lang="sv-SE" sz="1800" dirty="0"/>
              <a:t>Arbetsgivare och arbetsmiljö </a:t>
            </a:r>
          </a:p>
          <a:p>
            <a:pPr lvl="3"/>
            <a:r>
              <a:rPr lang="sv-SE" sz="1800" dirty="0"/>
              <a:t>Trygghetssystemens utformning </a:t>
            </a:r>
          </a:p>
          <a:p>
            <a:pPr lvl="3"/>
            <a:r>
              <a:rPr lang="sv-SE" sz="1800" dirty="0"/>
              <a:t>Försörjningsstödet </a:t>
            </a:r>
          </a:p>
          <a:p>
            <a:pPr lvl="2"/>
            <a:endParaRPr lang="sv-SE" sz="1800" dirty="0"/>
          </a:p>
          <a:p>
            <a:pPr marL="914400" lvl="2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51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2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en-GB" sz="3300" dirty="0" err="1"/>
              <a:t>Forskningsproblemet</a:t>
            </a:r>
            <a:endParaRPr lang="en-GB" sz="33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3190" y="1057992"/>
            <a:ext cx="10458450" cy="532226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Mellan 2015 och 2020: En ny sjukförsäkring utan riksdagsbeslut eller lagändringar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Socialdemokraterna gick till val på att skapa ”en bättre sjukförsäkring”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 misstänkta aktörerna pekar på varandra när ansvar ska utkrävas</a:t>
            </a:r>
          </a:p>
          <a:p>
            <a:pPr marL="914400" lvl="2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Hur gick det till?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Handlar inte om att ”hitta den skyldige.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Snarare har jag försökt ringa in samspelet mellan olika faktorer som har påverkat</a:t>
            </a:r>
          </a:p>
          <a:p>
            <a:pPr marL="0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Vilka levda erfarenheter gömmer sig bakom sjunkande sjuktal?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Ett avhumaniserat politikområde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Föreställning om att tuffare bedömningar leder till återgång i arbete och ”omställning”</a:t>
            </a:r>
          </a:p>
          <a:p>
            <a:pPr lvl="2"/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4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41437"/>
            <a:ext cx="10760125" cy="1139825"/>
          </a:xfrm>
        </p:spPr>
        <p:txBody>
          <a:bodyPr/>
          <a:lstStyle/>
          <a:p>
            <a:r>
              <a:rPr lang="sv-SE" sz="3300" dirty="0"/>
              <a:t>Hur gick det här till?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490074"/>
            <a:ext cx="10458450" cy="4993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Mellan 2015 och 2020 sker en dramatisk förändring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Sedan 2015: femdubbling av antalet avslag efter 180-dagar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Dåvarande ministern Annika Strandhäll berättar att ”Sverige blir friskare” och Försäkringskassan att detta beror på bättre utredningar</a:t>
            </a: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Jag argumenterar för att detta snarare förklaras utifrån tre samverkande faktorer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 har sedan 2008 ett strikt regelverk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Regeringens styrning av Försäkringskassan mot hårdare bedömningar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Försäkringskassans interna styrning sedan 2015</a:t>
            </a:r>
          </a:p>
          <a:p>
            <a:pPr marL="457200" lvl="1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Dessutom: arbetslinjen som överideologi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Generös välfärd hämmar arbetsviljan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Moralisk plikt att arbeta </a:t>
            </a: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5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Hur gick det här till? Regeringens styrning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826467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Regeringens styrning 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Ny generaldirektör (Ann-Marie Begler) med tydligt uppdrag att skärpa upp hur lagstiftningen tillämpas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Avslagen accelererar efter målet om sänkt sjuktal 2015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Den nya politiska linjen motiveras av att man beskriver ett skenande sjuktal – men denna bild är missvisande</a:t>
            </a:r>
          </a:p>
          <a:p>
            <a:pPr lvl="4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Man isolerar ökningen inom sjukpenningen</a:t>
            </a:r>
          </a:p>
          <a:p>
            <a:pPr lvl="4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Men ignorerar att färre samtidigt får sjukersättning </a:t>
            </a:r>
          </a:p>
          <a:p>
            <a:pPr lvl="4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Totalt ökar inte frånvaron från arbete på grund av sjukdom </a:t>
            </a:r>
          </a:p>
          <a:p>
            <a:pPr lvl="4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Försäkringskassan är huvudsaklig mottagare för målet om sänkt sjuktal </a:t>
            </a:r>
          </a:p>
          <a:p>
            <a:pPr lvl="4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Generella målformuleringar om arbetsmiljö, samverkan mellan relevanta aktörer, etc. De här sakerna kan möjligtvis få genomslag på lång sikt. De förklarar inte varför sjuktalet börjar sjunka. </a:t>
            </a:r>
          </a:p>
          <a:p>
            <a:pPr lvl="4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regeringen tilläggsskrivelse till FK finns förklaringen… </a:t>
            </a:r>
          </a:p>
        </p:txBody>
      </p:sp>
    </p:spTree>
    <p:extLst>
      <p:ext uri="{BB962C8B-B14F-4D97-AF65-F5344CB8AC3E}">
        <p14:creationId xmlns:p14="http://schemas.microsoft.com/office/powerpoint/2010/main" val="258823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Utveckling av avslag i pågående sjukfall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826467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83E77-2ACA-F049-94E0-41BEF175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3" y="1518238"/>
            <a:ext cx="8365524" cy="52636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59A33B-A3E5-A84B-A393-094A8D9D1A27}"/>
                  </a:ext>
                </a:extLst>
              </p14:cNvPr>
              <p14:cNvContentPartPr/>
              <p14:nvPr/>
            </p14:nvContentPartPr>
            <p14:xfrm>
              <a:off x="6919083" y="4798518"/>
              <a:ext cx="1620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59A33B-A3E5-A84B-A393-094A8D9D1A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0083" y="4789518"/>
                <a:ext cx="338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09680C-4E0E-0643-B4EF-A12878825349}"/>
                  </a:ext>
                </a:extLst>
              </p14:cNvPr>
              <p14:cNvContentPartPr/>
              <p14:nvPr/>
            </p14:nvContentPartPr>
            <p14:xfrm>
              <a:off x="6923403" y="5048718"/>
              <a:ext cx="360" cy="10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09680C-4E0E-0643-B4EF-A128788253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4403" y="5040078"/>
                <a:ext cx="18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21E899A-C861-A34C-B543-D3AD7B66356C}"/>
                  </a:ext>
                </a:extLst>
              </p14:cNvPr>
              <p14:cNvContentPartPr/>
              <p14:nvPr/>
            </p14:nvContentPartPr>
            <p14:xfrm>
              <a:off x="6944643" y="5127918"/>
              <a:ext cx="2356200" cy="3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21E899A-C861-A34C-B543-D3AD7B6635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6003" y="5119278"/>
                <a:ext cx="2373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FD0C5D-65C3-4A49-9C64-C69B94FF7DFA}"/>
                  </a:ext>
                </a:extLst>
              </p14:cNvPr>
              <p14:cNvContentPartPr/>
              <p14:nvPr/>
            </p14:nvContentPartPr>
            <p14:xfrm>
              <a:off x="10232883" y="4747398"/>
              <a:ext cx="296280" cy="40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FD0C5D-65C3-4A49-9C64-C69B94FF7D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24243" y="4738398"/>
                <a:ext cx="31392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1BB430F-1381-D641-B8AD-0849F12F509F}"/>
              </a:ext>
            </a:extLst>
          </p:cNvPr>
          <p:cNvGrpSpPr/>
          <p:nvPr/>
        </p:nvGrpSpPr>
        <p:grpSpPr>
          <a:xfrm>
            <a:off x="9619443" y="4781598"/>
            <a:ext cx="422280" cy="400320"/>
            <a:chOff x="9619443" y="4781598"/>
            <a:chExt cx="42228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C52441-9547-3943-B934-86DC6635BAF0}"/>
                    </a:ext>
                  </a:extLst>
                </p14:cNvPr>
                <p14:cNvContentPartPr/>
                <p14:nvPr/>
              </p14:nvContentPartPr>
              <p14:xfrm>
                <a:off x="9619443" y="4781598"/>
                <a:ext cx="262440" cy="39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C52441-9547-3943-B934-86DC6635BA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10803" y="4772958"/>
                  <a:ext cx="2800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1A0A06-63F7-2A42-9A5E-B99660EF57D7}"/>
                    </a:ext>
                  </a:extLst>
                </p14:cNvPr>
                <p14:cNvContentPartPr/>
                <p14:nvPr/>
              </p14:nvContentPartPr>
              <p14:xfrm>
                <a:off x="9997803" y="5163558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1A0A06-63F7-2A42-9A5E-B99660EF57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89163" y="51545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B34A6A-0F23-8940-9311-3090FC30E082}"/>
                    </a:ext>
                  </a:extLst>
                </p14:cNvPr>
                <p14:cNvContentPartPr/>
                <p14:nvPr/>
              </p14:nvContentPartPr>
              <p14:xfrm>
                <a:off x="9998523" y="5149878"/>
                <a:ext cx="43200" cy="3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B34A6A-0F23-8940-9311-3090FC30E0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89523" y="5141238"/>
                  <a:ext cx="6084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842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Uppdragsbeskrivning till FK 2015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826467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439C1-9453-C34C-8BAC-159609DA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3" y="1651944"/>
            <a:ext cx="5642757" cy="2697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81E6CE-F932-6A4C-B206-66F253DE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889" y="1788168"/>
            <a:ext cx="5864881" cy="31313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9CD5EE-275C-5D4B-8F61-549AD2AAE1C8}"/>
                  </a:ext>
                </a:extLst>
              </p14:cNvPr>
              <p14:cNvContentPartPr/>
              <p14:nvPr/>
            </p14:nvContentPartPr>
            <p14:xfrm>
              <a:off x="10865403" y="2917158"/>
              <a:ext cx="435240" cy="58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9CD5EE-275C-5D4B-8F61-549AD2AAE1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56763" y="2908158"/>
                <a:ext cx="45288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E2A7B6-4E08-864D-8AFF-6A1EE7B1ECCC}"/>
                  </a:ext>
                </a:extLst>
              </p14:cNvPr>
              <p14:cNvContentPartPr/>
              <p14:nvPr/>
            </p14:nvContentPartPr>
            <p14:xfrm>
              <a:off x="10569123" y="4234758"/>
              <a:ext cx="583560" cy="70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E2A7B6-4E08-864D-8AFF-6A1EE7B1EC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60123" y="4226118"/>
                <a:ext cx="60120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84B9EF-8C65-7243-82D7-23F3B4BFCBA9}"/>
                  </a:ext>
                </a:extLst>
              </p14:cNvPr>
              <p14:cNvContentPartPr/>
              <p14:nvPr/>
            </p14:nvContentPartPr>
            <p14:xfrm>
              <a:off x="4920003" y="1909158"/>
              <a:ext cx="701280" cy="1087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84B9EF-8C65-7243-82D7-23F3B4BFCB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1003" y="1900158"/>
                <a:ext cx="718920" cy="11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74612F-613A-9946-B07F-F9D70CC5B6CD}"/>
                  </a:ext>
                </a:extLst>
              </p14:cNvPr>
              <p14:cNvContentPartPr/>
              <p14:nvPr/>
            </p14:nvContentPartPr>
            <p14:xfrm>
              <a:off x="7893963" y="2717358"/>
              <a:ext cx="2102760" cy="45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74612F-613A-9946-B07F-F9D70CC5B6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4963" y="2708718"/>
                <a:ext cx="212040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52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Hur gick det här till? Försäkringskassan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826467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Min forskningsstrategi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Informantintervjuer med fackliga företrädare, personer i FK:s ledning, 15 intervjuer med handläggare plus material insamlat av sjukförsäkringsutredning (SOU 2020:6) och ISF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Försäkringskassan styrdokument och en del interna styrdokument 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Så, vad sker efter målet om sänkt sjuktal?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ny generaldirektör och en ny myndighetsorganisation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Rättsavdelningen kommer tillbaka från kylan </a:t>
            </a:r>
          </a:p>
          <a:p>
            <a:pPr marL="914400" lvl="2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Målstyrning – 9,0 genomsyrar hela organisationen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Enheter, team och enskilda medarbetare utvärderas gällande avslagsprocent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Samtidigt mer detaljstyrning av de enskilda handläggarna genom förtydliganden av hur ärenden ska bedömas </a:t>
            </a:r>
          </a:p>
          <a:p>
            <a:pPr lvl="4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Mer regelstyrning och mindre professionellt handlingsutrymme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Alla handläggare vet att de hela tiden utvärderas – och alla vet vad målet är… </a:t>
            </a:r>
          </a:p>
        </p:txBody>
      </p:sp>
    </p:spTree>
    <p:extLst>
      <p:ext uri="{BB962C8B-B14F-4D97-AF65-F5344CB8AC3E}">
        <p14:creationId xmlns:p14="http://schemas.microsoft.com/office/powerpoint/2010/main" val="345734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49" y="256555"/>
            <a:ext cx="10760125" cy="1139825"/>
          </a:xfrm>
        </p:spPr>
        <p:txBody>
          <a:bodyPr/>
          <a:lstStyle/>
          <a:p>
            <a:r>
              <a:rPr lang="sv-SE" sz="3300" dirty="0"/>
              <a:t>Handläggare som försvarare och visselblåsare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789" y="826467"/>
            <a:ext cx="10458450" cy="5322265"/>
          </a:xfrm>
        </p:spPr>
        <p:txBody>
          <a:bodyPr/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4E38C-1B24-DE47-A44F-545B514A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3" y="1747365"/>
            <a:ext cx="6270346" cy="2530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0A663-AD19-B740-B572-BB05B861E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702" y="1747364"/>
            <a:ext cx="5193214" cy="2880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BC941D-F30C-114E-BB3A-8972B588EF56}"/>
                  </a:ext>
                </a:extLst>
              </p14:cNvPr>
              <p14:cNvContentPartPr/>
              <p14:nvPr/>
            </p14:nvContentPartPr>
            <p14:xfrm>
              <a:off x="2667843" y="2583798"/>
              <a:ext cx="72792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BC941D-F30C-114E-BB3A-8972B588EF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9203" y="2574798"/>
                <a:ext cx="745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2CA5B2-796C-6D44-85D0-13654AF889FA}"/>
                  </a:ext>
                </a:extLst>
              </p14:cNvPr>
              <p14:cNvContentPartPr/>
              <p14:nvPr/>
            </p14:nvContentPartPr>
            <p14:xfrm>
              <a:off x="5118003" y="2886198"/>
              <a:ext cx="1221480" cy="89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2CA5B2-796C-6D44-85D0-13654AF889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9003" y="2877558"/>
                <a:ext cx="123912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ABA870-02AB-3B49-ADD7-0E0EA13640FB}"/>
                  </a:ext>
                </a:extLst>
              </p14:cNvPr>
              <p14:cNvContentPartPr/>
              <p14:nvPr/>
            </p14:nvContentPartPr>
            <p14:xfrm>
              <a:off x="9869643" y="2526918"/>
              <a:ext cx="1451880" cy="22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ABA870-02AB-3B49-ADD7-0E0EA13640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61003" y="2517918"/>
                <a:ext cx="1469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42CE156-C6FC-CD4E-BE80-546D8289B4C6}"/>
                  </a:ext>
                </a:extLst>
              </p14:cNvPr>
              <p14:cNvContentPartPr/>
              <p14:nvPr/>
            </p14:nvContentPartPr>
            <p14:xfrm>
              <a:off x="10173123" y="3130998"/>
              <a:ext cx="1091880" cy="18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42CE156-C6FC-CD4E-BE80-546D8289B4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64483" y="3122358"/>
                <a:ext cx="1109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7DE2B3-3F96-4449-A438-539933A7E7FE}"/>
                  </a:ext>
                </a:extLst>
              </p14:cNvPr>
              <p14:cNvContentPartPr/>
              <p14:nvPr/>
            </p14:nvContentPartPr>
            <p14:xfrm>
              <a:off x="6933483" y="3337278"/>
              <a:ext cx="2664360" cy="40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7DE2B3-3F96-4449-A438-539933A7E7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24843" y="3328638"/>
                <a:ext cx="268200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636848"/>
      </p:ext>
    </p:extLst>
  </p:cSld>
  <p:clrMapOvr>
    <a:masterClrMapping/>
  </p:clrMapOvr>
</p:sld>
</file>

<file path=ppt/theme/theme1.xml><?xml version="1.0" encoding="utf-8"?>
<a:theme xmlns:a="http://schemas.openxmlformats.org/drawingml/2006/main" name="LU_PPT-mall_ENG_16-9">
  <a:themeElements>
    <a:clrScheme name="Anpassad 3">
      <a:dk1>
        <a:srgbClr val="9C6114"/>
      </a:dk1>
      <a:lt1>
        <a:sysClr val="window" lastClr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eng-16-9-template-ppt-lu</Template>
  <TotalTime>209556</TotalTime>
  <Words>1412</Words>
  <Application>Microsoft Office PowerPoint</Application>
  <PresentationFormat>Anpassad</PresentationFormat>
  <Paragraphs>332</Paragraphs>
  <Slides>23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Calibri</vt:lpstr>
      <vt:lpstr>Lucida Grande</vt:lpstr>
      <vt:lpstr>Times New Roman</vt:lpstr>
      <vt:lpstr>LU_PPT-mall_ENG_16-9</vt:lpstr>
      <vt:lpstr>Avslagsmaskinen och sjukförsäkringens framtid</vt:lpstr>
      <vt:lpstr>Vad vill jag prata med er om? </vt:lpstr>
      <vt:lpstr>Forskningsproblemet</vt:lpstr>
      <vt:lpstr>Hur gick det här till? </vt:lpstr>
      <vt:lpstr>Hur gick det här till? Regeringens styrning </vt:lpstr>
      <vt:lpstr>Utveckling av avslag i pågående sjukfall</vt:lpstr>
      <vt:lpstr>Uppdragsbeskrivning till FK 2015</vt:lpstr>
      <vt:lpstr>Hur gick det här till? Försäkringskassan  </vt:lpstr>
      <vt:lpstr>Handläggare som försvarare och visselblåsare </vt:lpstr>
      <vt:lpstr>Hur gick det här till? Försäkringskassan och lagen</vt:lpstr>
      <vt:lpstr>Avslagsexempel </vt:lpstr>
      <vt:lpstr>Hur det här gick till? Rättssäkerheten ökar! </vt:lpstr>
      <vt:lpstr>Den nya försvarslinjen </vt:lpstr>
      <vt:lpstr>Tre faktorer och en tidsanda </vt:lpstr>
      <vt:lpstr>Sjukförsäkringen som levd erfarenhet </vt:lpstr>
      <vt:lpstr>Sjukförsäkringen skapar fattigdom  </vt:lpstr>
      <vt:lpstr>Sjukförsäkringen skapar psykiskt lidande  </vt:lpstr>
      <vt:lpstr>Vad hände sen? </vt:lpstr>
      <vt:lpstr>Sjukförsäkringen som levd erfarenhet </vt:lpstr>
      <vt:lpstr>Sjukförsäkringen skapar fattigdom  </vt:lpstr>
      <vt:lpstr>Sjukförsäkringen skapar psykiskt lidande  </vt:lpstr>
      <vt:lpstr>Debatten och sjukförsäkringens framtid</vt:lpstr>
      <vt:lpstr>PowerPoint-presentation</vt:lpstr>
    </vt:vector>
  </TitlesOfParts>
  <Company>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“Det handlar om miljarder”</dc:title>
  <dc:creator>Hampus</dc:creator>
  <cp:lastModifiedBy>Caroline Elmstedt</cp:lastModifiedBy>
  <cp:revision>186</cp:revision>
  <cp:lastPrinted>2019-09-11T07:50:59Z</cp:lastPrinted>
  <dcterms:created xsi:type="dcterms:W3CDTF">2017-04-25T08:30:09Z</dcterms:created>
  <dcterms:modified xsi:type="dcterms:W3CDTF">2021-03-30T19:58:54Z</dcterms:modified>
</cp:coreProperties>
</file>